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3" r:id="rId5"/>
    <p:sldMasterId id="2147483685" r:id="rId6"/>
    <p:sldMasterId id="2147483699" r:id="rId7"/>
    <p:sldMasterId id="2147483711" r:id="rId8"/>
    <p:sldMasterId id="2147483723" r:id="rId9"/>
    <p:sldMasterId id="2147483735" r:id="rId10"/>
    <p:sldMasterId id="2147483747" r:id="rId11"/>
    <p:sldMasterId id="2147483759" r:id="rId12"/>
    <p:sldMasterId id="2147483771" r:id="rId13"/>
    <p:sldMasterId id="2147483783" r:id="rId14"/>
    <p:sldMasterId id="2147483795"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Lst>
  <p:sldSz cy="6858000" cx="12192000"/>
  <p:notesSz cx="6858000" cy="9144000"/>
  <p:embeddedFontLst>
    <p:embeddedFont>
      <p:font typeface="Libre Franklin"/>
      <p:regular r:id="rId47"/>
      <p:bold r:id="rId48"/>
      <p:italic r:id="rId49"/>
      <p:boldItalic r:id="rId50"/>
    </p:embeddedFont>
    <p:embeddedFont>
      <p:font typeface="Franklin Gothic"/>
      <p:bold r:id="rId51"/>
    </p:embeddedFont>
    <p:embeddedFont>
      <p:font typeface="Corbel"/>
      <p:regular r:id="rId52"/>
      <p:bold r:id="rId53"/>
      <p:italic r:id="rId54"/>
      <p:boldItalic r:id="rId55"/>
    </p:embeddedFont>
    <p:embeddedFont>
      <p:font typeface="EB Garamond"/>
      <p:regular r:id="rId56"/>
      <p:bold r:id="rId57"/>
      <p:italic r:id="rId58"/>
      <p:boldItalic r:id="rId59"/>
    </p:embeddedFont>
    <p:embeddedFont>
      <p:font typeface="Arial Black"/>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gqZzoyYLxVvdfC92RVivqCiw1z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2FDBE4-6C25-4022-8166-CE674CC140AD}">
  <a:tblStyle styleId="{382FDBE4-6C25-4022-8166-CE674CC140AD}" styleName="Table_0">
    <a:wholeTbl>
      <a:tcTxStyle b="off" i="off">
        <a:font>
          <a:latin typeface="Tenorite"/>
          <a:ea typeface="Tenorite"/>
          <a:cs typeface="Tenorite"/>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rgbClr val="FFFFFF"/>
      </a:tcTxStyle>
      <a:tcStyle>
        <a:fill>
          <a:solidFill>
            <a:srgbClr val="F3CF45"/>
          </a:solidFill>
        </a:fill>
      </a:tcStyle>
    </a:lastCol>
    <a:firstCol>
      <a:tcTxStyle b="on" i="off">
        <a:font>
          <a:latin typeface="Tenorite"/>
          <a:ea typeface="Tenorite"/>
          <a:cs typeface="Tenorite"/>
        </a:font>
        <a:srgbClr val="FFFFFF"/>
      </a:tcTxStyle>
      <a:tcStyle>
        <a:fill>
          <a:solidFill>
            <a:srgbClr val="F3CF45"/>
          </a:solidFill>
        </a:fill>
      </a:tcStyle>
    </a:firstCol>
    <a:lastRow>
      <a:tcTxStyle b="on" i="off">
        <a:font>
          <a:latin typeface="Tenorite"/>
          <a:ea typeface="Tenorite"/>
          <a:cs typeface="Tenorite"/>
        </a:font>
        <a:srgbClr val="FFFFFF"/>
      </a:tcTxStyle>
      <a:tcStyle>
        <a:tcBdr>
          <a:top>
            <a:ln cap="flat" cmpd="sng" w="38100">
              <a:solidFill>
                <a:srgbClr val="FFFFFF"/>
              </a:solidFill>
              <a:prstDash val="solid"/>
              <a:round/>
              <a:headEnd len="sm" w="sm" type="none"/>
              <a:tailEnd len="sm" w="sm" type="none"/>
            </a:ln>
          </a:top>
        </a:tcBdr>
        <a:fill>
          <a:solidFill>
            <a:srgbClr val="F3CF45"/>
          </a:solidFill>
        </a:fill>
      </a:tcStyle>
    </a:lastRow>
    <a:seCell>
      <a:tcTxStyle/>
    </a:seCell>
    <a:swCell>
      <a:tcTxStyle/>
    </a:swCell>
    <a:firstRow>
      <a:tcTxStyle b="on" i="off">
        <a:font>
          <a:latin typeface="Tenorite"/>
          <a:ea typeface="Tenorite"/>
          <a:cs typeface="Tenorite"/>
        </a:font>
        <a:srgbClr val="FFFFFF"/>
      </a:tcTxStyle>
      <a:tcStyle>
        <a:tcBdr>
          <a:bottom>
            <a:ln cap="flat" cmpd="sng" w="38100">
              <a:solidFill>
                <a:srgbClr val="FFFFFF"/>
              </a:solidFill>
              <a:prstDash val="solid"/>
              <a:round/>
              <a:headEnd len="sm" w="sm" type="none"/>
              <a:tailEnd len="sm" w="sm" type="none"/>
            </a:ln>
          </a:bottom>
        </a:tcBdr>
        <a:fill>
          <a:solidFill>
            <a:srgbClr val="F3CF45"/>
          </a:solidFill>
        </a:fill>
      </a:tcStyle>
    </a:firstRow>
    <a:neCell>
      <a:tcTxStyle/>
    </a:neCell>
    <a:nwCell>
      <a:tcTxStyle/>
    </a:nwCell>
  </a:tblStyle>
  <a:tblStyle styleId="{F4D8EC43-B4B0-4B34-9D77-7C7FD242C683}" styleName="Table_1">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9EA"/>
          </a:solidFill>
        </a:fill>
      </a:tcStyle>
    </a:wholeTbl>
    <a:band1H>
      <a:tcTxStyle/>
      <a:tcStyle>
        <a:fill>
          <a:solidFill>
            <a:srgbClr val="CDCFD3"/>
          </a:solidFill>
        </a:fill>
      </a:tcStyle>
    </a:band1H>
    <a:band2H>
      <a:tcTxStyle/>
    </a:band2H>
    <a:band1V>
      <a:tcTxStyle/>
      <a:tcStyle>
        <a:fill>
          <a:solidFill>
            <a:srgbClr val="CDCFD3"/>
          </a:solidFill>
        </a:fill>
      </a:tcStyle>
    </a:band1V>
    <a:band2V>
      <a:tcTxStyle/>
    </a:band2V>
    <a:lastCol>
      <a:tcTxStyle b="on" i="off">
        <a:font>
          <a:latin typeface="Franklin Gothic Book"/>
          <a:ea typeface="Franklin Gothic Book"/>
          <a:cs typeface="Franklin Gothic Book"/>
        </a:font>
        <a:schemeClr val="lt1"/>
      </a:tcTxStyle>
      <a:tcStyle>
        <a:fill>
          <a:solidFill>
            <a:schemeClr val="dk1"/>
          </a:solidFill>
        </a:fill>
      </a:tcStyle>
    </a:lastCol>
    <a:firstCol>
      <a:tcTxStyle b="on" i="off">
        <a:font>
          <a:latin typeface="Franklin Gothic Book"/>
          <a:ea typeface="Franklin Gothic Book"/>
          <a:cs typeface="Franklin Gothic Book"/>
        </a:font>
        <a:schemeClr val="lt1"/>
      </a:tcTxStyle>
      <a:tcStyle>
        <a:fill>
          <a:solidFill>
            <a:schemeClr val="dk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E973D63E-3E98-4B24-8C8F-D5D593057C2F}"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33A6D61-FB39-401A-B09E-1A784C5B3BC7}" styleName="Table_3">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rgbClr val="FFFFFF"/>
      </a:tcTxStyle>
      <a:tcStyle>
        <a:fill>
          <a:solidFill>
            <a:srgbClr val="5B9BD5"/>
          </a:solidFill>
        </a:fill>
      </a:tcStyle>
    </a:lastCol>
    <a:firstCol>
      <a:tcTxStyle b="on" i="off">
        <a:font>
          <a:latin typeface="Calibri"/>
          <a:ea typeface="Calibri"/>
          <a:cs typeface="Calibri"/>
        </a:font>
        <a:srgbClr val="FFFFFF"/>
      </a:tcTxStyle>
      <a:tcStyle>
        <a:fill>
          <a:solidFill>
            <a:srgbClr val="5B9BD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43" Type="http://schemas.openxmlformats.org/officeDocument/2006/relationships/slide" Target="slides/slide27.xml"/><Relationship Id="rId46" Type="http://schemas.openxmlformats.org/officeDocument/2006/relationships/slide" Target="slides/slide30.xml"/><Relationship Id="rId45" Type="http://schemas.openxmlformats.org/officeDocument/2006/relationships/slide" Target="slides/slide2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LibreFranklin-bold.fntdata"/><Relationship Id="rId47" Type="http://schemas.openxmlformats.org/officeDocument/2006/relationships/font" Target="fonts/LibreFranklin-regular.fntdata"/><Relationship Id="rId49" Type="http://schemas.openxmlformats.org/officeDocument/2006/relationships/font" Target="fonts/LibreFranklin-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32" Type="http://schemas.openxmlformats.org/officeDocument/2006/relationships/slide" Target="slides/slide16.xml"/><Relationship Id="rId35" Type="http://schemas.openxmlformats.org/officeDocument/2006/relationships/slide" Target="slides/slide19.xml"/><Relationship Id="rId34" Type="http://schemas.openxmlformats.org/officeDocument/2006/relationships/slide" Target="slides/slide18.xml"/><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61" Type="http://customschemas.google.com/relationships/presentationmetadata" Target="metadata"/><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60" Type="http://schemas.openxmlformats.org/officeDocument/2006/relationships/font" Target="fonts/ArialBlack-regular.fntdata"/><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51" Type="http://schemas.openxmlformats.org/officeDocument/2006/relationships/font" Target="fonts/FranklinGothic-bold.fntdata"/><Relationship Id="rId50" Type="http://schemas.openxmlformats.org/officeDocument/2006/relationships/font" Target="fonts/LibreFranklin-boldItalic.fntdata"/><Relationship Id="rId53" Type="http://schemas.openxmlformats.org/officeDocument/2006/relationships/font" Target="fonts/Corbel-bold.fntdata"/><Relationship Id="rId52" Type="http://schemas.openxmlformats.org/officeDocument/2006/relationships/font" Target="fonts/Corbel-regular.fntdata"/><Relationship Id="rId11" Type="http://schemas.openxmlformats.org/officeDocument/2006/relationships/slideMaster" Target="slideMasters/slideMaster8.xml"/><Relationship Id="rId55" Type="http://schemas.openxmlformats.org/officeDocument/2006/relationships/font" Target="fonts/Corbel-boldItalic.fntdata"/><Relationship Id="rId10" Type="http://schemas.openxmlformats.org/officeDocument/2006/relationships/slideMaster" Target="slideMasters/slideMaster7.xml"/><Relationship Id="rId54" Type="http://schemas.openxmlformats.org/officeDocument/2006/relationships/font" Target="fonts/Corbel-italic.fntdata"/><Relationship Id="rId13" Type="http://schemas.openxmlformats.org/officeDocument/2006/relationships/slideMaster" Target="slideMasters/slideMaster10.xml"/><Relationship Id="rId57" Type="http://schemas.openxmlformats.org/officeDocument/2006/relationships/font" Target="fonts/EBGaramond-bold.fntdata"/><Relationship Id="rId12" Type="http://schemas.openxmlformats.org/officeDocument/2006/relationships/slideMaster" Target="slideMasters/slideMaster9.xml"/><Relationship Id="rId56" Type="http://schemas.openxmlformats.org/officeDocument/2006/relationships/font" Target="fonts/EBGaramond-regular.fntdata"/><Relationship Id="rId15" Type="http://schemas.openxmlformats.org/officeDocument/2006/relationships/slideMaster" Target="slideMasters/slideMaster12.xml"/><Relationship Id="rId59" Type="http://schemas.openxmlformats.org/officeDocument/2006/relationships/font" Target="fonts/EBGaramond-boldItalic.fntdata"/><Relationship Id="rId14" Type="http://schemas.openxmlformats.org/officeDocument/2006/relationships/slideMaster" Target="slideMasters/slideMaster11.xml"/><Relationship Id="rId58" Type="http://schemas.openxmlformats.org/officeDocument/2006/relationships/font" Target="fonts/EBGaramond-italic.fntdata"/><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7" name="Google Shape;13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8" name="Google Shape;14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4" name="Google Shape;14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1" name="Google Shape;14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2" name="Google Shape;14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9" name="Google Shape;14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5" name="Google Shape;14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6" name="Google Shape;144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2" name="Google Shape;14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de334d4383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de334d4383_2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2" name="Google Shape;1462;g1de334d4383_2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1de334d4383_2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1de334d4383_2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0" name="Google Shape;1470;g1de334d4383_2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1de334d4383_2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7" name="Google Shape;1477;g1de334d4383_2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8" name="Google Shape;1478;g1de334d4383_2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6" name="Google Shape;14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4" name="Google Shape;13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de334d4383_0_8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5" name="Google Shape;1495;g1de334d4383_0_8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1de334d4383_0_8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3" name="Google Shape;1503;g1de334d4383_0_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1de334d4383_0_8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5" name="Google Shape;1515;g1de334d4383_0_8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1de334d4383_0_8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3" name="Google Shape;1523;g1de334d4383_0_8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1de334d4383_0_8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0" name="Google Shape;1530;g1de334d4383_0_8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g1de334d4383_0_8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7" name="Google Shape;1537;g1de334d4383_0_8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1de334d4383_0_8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3" name="Google Shape;1543;g1de334d4383_0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g1de334d4383_0_8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9" name="Google Shape;1549;g1de334d4383_0_8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1de334d4383_0_8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4" name="Google Shape;1554;g1de334d4383_0_892:notes"/>
          <p:cNvSpPr/>
          <p:nvPr>
            <p:ph idx="2" type="sldImg"/>
          </p:nvPr>
        </p:nvSpPr>
        <p:spPr>
          <a:xfrm>
            <a:off x="685805"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1" name="Google Shape;156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2" name="Google Shape;156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7" name="Google Shape;13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9" name="Google Shape;15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0" name="Google Shape;15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3" name="Google Shape;13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0" name="Google Shape;13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7" name="Google Shape;13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2" name="Google Shape;13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1393" name="Google Shape;139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2" name="Google Shape;14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0" name="Google Shape;14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lt1"/>
        </a:solidFill>
      </p:bgPr>
    </p:bg>
    <p:spTree>
      <p:nvGrpSpPr>
        <p:cNvPr id="13" name="Shape 13"/>
        <p:cNvGrpSpPr/>
        <p:nvPr/>
      </p:nvGrpSpPr>
      <p:grpSpPr>
        <a:xfrm>
          <a:off x="0" y="0"/>
          <a:ext cx="0" cy="0"/>
          <a:chOff x="0" y="0"/>
          <a:chExt cx="0" cy="0"/>
        </a:xfrm>
      </p:grpSpPr>
      <p:sp>
        <p:nvSpPr>
          <p:cNvPr id="14" name="Google Shape;14;p21"/>
          <p:cNvSpPr txBox="1"/>
          <p:nvPr>
            <p:ph type="ctrTitle"/>
          </p:nvPr>
        </p:nvSpPr>
        <p:spPr>
          <a:xfrm>
            <a:off x="6367054" y="2116182"/>
            <a:ext cx="5491571" cy="1514019"/>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Franklin Gothic"/>
              <a:buNone/>
              <a:defRPr b="1" i="0" sz="60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5" name="Google Shape;15;p21"/>
          <p:cNvGrpSpPr/>
          <p:nvPr/>
        </p:nvGrpSpPr>
        <p:grpSpPr>
          <a:xfrm>
            <a:off x="1" y="758752"/>
            <a:ext cx="6099248" cy="6099248"/>
            <a:chOff x="0" y="12289"/>
            <a:chExt cx="3550" cy="3551"/>
          </a:xfrm>
        </p:grpSpPr>
        <p:sp>
          <p:nvSpPr>
            <p:cNvPr id="16" name="Google Shape;16;p21"/>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 name="Google Shape;17;p21"/>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 name="Google Shape;18;p21"/>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9" name="Google Shape;19;p21"/>
          <p:cNvSpPr txBox="1"/>
          <p:nvPr>
            <p:ph idx="1" type="body"/>
          </p:nvPr>
        </p:nvSpPr>
        <p:spPr>
          <a:xfrm>
            <a:off x="6367055" y="4549553"/>
            <a:ext cx="5491570" cy="9533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20" name="Google Shape;20;p21"/>
          <p:cNvCxnSpPr/>
          <p:nvPr/>
        </p:nvCxnSpPr>
        <p:spPr>
          <a:xfrm>
            <a:off x="6367055" y="4252111"/>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chemeClr val="lt1"/>
        </a:solidFill>
      </p:bgPr>
    </p:bg>
    <p:spTree>
      <p:nvGrpSpPr>
        <p:cNvPr id="104" name="Shape 104"/>
        <p:cNvGrpSpPr/>
        <p:nvPr/>
      </p:nvGrpSpPr>
      <p:grpSpPr>
        <a:xfrm>
          <a:off x="0" y="0"/>
          <a:ext cx="0" cy="0"/>
          <a:chOff x="0" y="0"/>
          <a:chExt cx="0" cy="0"/>
        </a:xfrm>
      </p:grpSpPr>
      <p:sp>
        <p:nvSpPr>
          <p:cNvPr id="105" name="Google Shape;105;p34"/>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4" name="Shape 954"/>
        <p:cNvGrpSpPr/>
        <p:nvPr/>
      </p:nvGrpSpPr>
      <p:grpSpPr>
        <a:xfrm>
          <a:off x="0" y="0"/>
          <a:ext cx="0" cy="0"/>
          <a:chOff x="0" y="0"/>
          <a:chExt cx="0" cy="0"/>
        </a:xfrm>
      </p:grpSpPr>
      <p:sp>
        <p:nvSpPr>
          <p:cNvPr id="955" name="Google Shape;955;g1de334d4383_0_1290"/>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56" name="Google Shape;956;g1de334d4383_0_1290"/>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7" name="Google Shape;957;g1de334d4383_0_1290"/>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58" name="Google Shape;958;g1de334d4383_0_129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9" name="Google Shape;959;g1de334d4383_0_129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0" name="Google Shape;960;g1de334d4383_0_129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1" name="Shape 961"/>
        <p:cNvGrpSpPr/>
        <p:nvPr/>
      </p:nvGrpSpPr>
      <p:grpSpPr>
        <a:xfrm>
          <a:off x="0" y="0"/>
          <a:ext cx="0" cy="0"/>
          <a:chOff x="0" y="0"/>
          <a:chExt cx="0" cy="0"/>
        </a:xfrm>
      </p:grpSpPr>
      <p:sp>
        <p:nvSpPr>
          <p:cNvPr id="962" name="Google Shape;962;g1de334d4383_0_1297"/>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63" name="Google Shape;963;g1de334d4383_0_1297"/>
          <p:cNvSpPr/>
          <p:nvPr>
            <p:ph idx="2" type="pic"/>
          </p:nvPr>
        </p:nvSpPr>
        <p:spPr>
          <a:xfrm>
            <a:off x="5183188" y="987426"/>
            <a:ext cx="6172500" cy="4873500"/>
          </a:xfrm>
          <a:prstGeom prst="rect">
            <a:avLst/>
          </a:prstGeom>
          <a:noFill/>
          <a:ln>
            <a:noFill/>
          </a:ln>
        </p:spPr>
      </p:sp>
      <p:sp>
        <p:nvSpPr>
          <p:cNvPr id="964" name="Google Shape;964;g1de334d4383_0_1297"/>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65" name="Google Shape;965;g1de334d4383_0_129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6" name="Google Shape;966;g1de334d4383_0_129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7" name="Google Shape;967;g1de334d4383_0_129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68" name="Shape 968"/>
        <p:cNvGrpSpPr/>
        <p:nvPr/>
      </p:nvGrpSpPr>
      <p:grpSpPr>
        <a:xfrm>
          <a:off x="0" y="0"/>
          <a:ext cx="0" cy="0"/>
          <a:chOff x="0" y="0"/>
          <a:chExt cx="0" cy="0"/>
        </a:xfrm>
      </p:grpSpPr>
      <p:sp>
        <p:nvSpPr>
          <p:cNvPr id="969" name="Google Shape;969;g1de334d4383_0_1304"/>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70" name="Google Shape;970;g1de334d4383_0_130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g1de334d4383_0_130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2" name="Google Shape;972;g1de334d4383_0_130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3" name="Google Shape;973;g1de334d4383_0_130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4" name="Shape 974"/>
        <p:cNvGrpSpPr/>
        <p:nvPr/>
      </p:nvGrpSpPr>
      <p:grpSpPr>
        <a:xfrm>
          <a:off x="0" y="0"/>
          <a:ext cx="0" cy="0"/>
          <a:chOff x="0" y="0"/>
          <a:chExt cx="0" cy="0"/>
        </a:xfrm>
      </p:grpSpPr>
      <p:sp>
        <p:nvSpPr>
          <p:cNvPr id="975" name="Google Shape;975;g1de334d4383_0_1310"/>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76" name="Google Shape;976;g1de334d4383_0_131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g1de334d4383_0_131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8" name="Google Shape;978;g1de334d4383_0_131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9" name="Google Shape;979;g1de334d4383_0_131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0" name="Shape 990"/>
        <p:cNvGrpSpPr/>
        <p:nvPr/>
      </p:nvGrpSpPr>
      <p:grpSpPr>
        <a:xfrm>
          <a:off x="0" y="0"/>
          <a:ext cx="0" cy="0"/>
          <a:chOff x="0" y="0"/>
          <a:chExt cx="0" cy="0"/>
        </a:xfrm>
      </p:grpSpPr>
      <p:sp>
        <p:nvSpPr>
          <p:cNvPr id="991" name="Google Shape;991;g1de334d4383_0_132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2" name="Google Shape;992;g1de334d4383_0_132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3" name="Google Shape;993;g1de334d4383_0_132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4" name="Shape 994"/>
        <p:cNvGrpSpPr/>
        <p:nvPr/>
      </p:nvGrpSpPr>
      <p:grpSpPr>
        <a:xfrm>
          <a:off x="0" y="0"/>
          <a:ext cx="0" cy="0"/>
          <a:chOff x="0" y="0"/>
          <a:chExt cx="0" cy="0"/>
        </a:xfrm>
      </p:grpSpPr>
      <p:sp>
        <p:nvSpPr>
          <p:cNvPr id="995" name="Google Shape;995;g1de334d4383_0_1330"/>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96" name="Google Shape;996;g1de334d4383_0_133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997" name="Google Shape;997;g1de334d4383_0_133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8" name="Google Shape;998;g1de334d4383_0_133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9" name="Google Shape;999;g1de334d4383_0_133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00" name="Shape 1000"/>
        <p:cNvGrpSpPr/>
        <p:nvPr/>
      </p:nvGrpSpPr>
      <p:grpSpPr>
        <a:xfrm>
          <a:off x="0" y="0"/>
          <a:ext cx="0" cy="0"/>
          <a:chOff x="0" y="0"/>
          <a:chExt cx="0" cy="0"/>
        </a:xfrm>
      </p:grpSpPr>
      <p:sp>
        <p:nvSpPr>
          <p:cNvPr id="1001" name="Google Shape;1001;g1de334d4383_0_133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1002" name="Google Shape;1002;g1de334d4383_0_1336"/>
          <p:cNvGrpSpPr/>
          <p:nvPr/>
        </p:nvGrpSpPr>
        <p:grpSpPr>
          <a:xfrm>
            <a:off x="62471" y="44450"/>
            <a:ext cx="4071592" cy="1513047"/>
            <a:chOff x="199253" y="-3175"/>
            <a:chExt cx="4071592" cy="1513047"/>
          </a:xfrm>
        </p:grpSpPr>
        <p:pic>
          <p:nvPicPr>
            <p:cNvPr id="1003" name="Google Shape;1003;g1de334d4383_0_1336"/>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004" name="Google Shape;1004;g1de334d4383_0_1336"/>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1005" name="Google Shape;1005;g1de334d4383_0_1336"/>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06" name="Google Shape;1006;g1de334d4383_0_1336"/>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007" name="Google Shape;1007;g1de334d4383_0_1336"/>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8" name="Shape 1008"/>
        <p:cNvGrpSpPr/>
        <p:nvPr/>
      </p:nvGrpSpPr>
      <p:grpSpPr>
        <a:xfrm>
          <a:off x="0" y="0"/>
          <a:ext cx="0" cy="0"/>
          <a:chOff x="0" y="0"/>
          <a:chExt cx="0" cy="0"/>
        </a:xfrm>
      </p:grpSpPr>
      <p:sp>
        <p:nvSpPr>
          <p:cNvPr id="1009" name="Google Shape;1009;g1de334d4383_0_1344"/>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10" name="Google Shape;1010;g1de334d4383_0_1344"/>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011" name="Google Shape;1011;g1de334d4383_0_134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2" name="Google Shape;1012;g1de334d4383_0_134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3" name="Google Shape;1013;g1de334d4383_0_134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4" name="Shape 1014"/>
        <p:cNvGrpSpPr/>
        <p:nvPr/>
      </p:nvGrpSpPr>
      <p:grpSpPr>
        <a:xfrm>
          <a:off x="0" y="0"/>
          <a:ext cx="0" cy="0"/>
          <a:chOff x="0" y="0"/>
          <a:chExt cx="0" cy="0"/>
        </a:xfrm>
      </p:grpSpPr>
      <p:sp>
        <p:nvSpPr>
          <p:cNvPr id="1015" name="Google Shape;1015;g1de334d4383_0_1350"/>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16" name="Google Shape;1016;g1de334d4383_0_135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g1de334d4383_0_135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g1de334d4383_0_135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9" name="Google Shape;1019;g1de334d4383_0_135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0" name="Google Shape;1020;g1de334d4383_0_135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1" name="Shape 1021"/>
        <p:cNvGrpSpPr/>
        <p:nvPr/>
      </p:nvGrpSpPr>
      <p:grpSpPr>
        <a:xfrm>
          <a:off x="0" y="0"/>
          <a:ext cx="0" cy="0"/>
          <a:chOff x="0" y="0"/>
          <a:chExt cx="0" cy="0"/>
        </a:xfrm>
      </p:grpSpPr>
      <p:sp>
        <p:nvSpPr>
          <p:cNvPr id="1022" name="Google Shape;1022;g1de334d4383_0_1357"/>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23" name="Google Shape;1023;g1de334d4383_0_1357"/>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24" name="Google Shape;1024;g1de334d4383_0_1357"/>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5" name="Google Shape;1025;g1de334d4383_0_135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26" name="Google Shape;1026;g1de334d4383_0_135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g1de334d4383_0_135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8" name="Google Shape;1028;g1de334d4383_0_135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9" name="Google Shape;1029;g1de334d4383_0_135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p:cSld name="1_Agenda">
    <p:spTree>
      <p:nvGrpSpPr>
        <p:cNvPr id="107" name="Shape 107"/>
        <p:cNvGrpSpPr/>
        <p:nvPr/>
      </p:nvGrpSpPr>
      <p:grpSpPr>
        <a:xfrm>
          <a:off x="0" y="0"/>
          <a:ext cx="0" cy="0"/>
          <a:chOff x="0" y="0"/>
          <a:chExt cx="0" cy="0"/>
        </a:xfrm>
      </p:grpSpPr>
      <p:grpSp>
        <p:nvGrpSpPr>
          <p:cNvPr id="108" name="Google Shape;108;p35"/>
          <p:cNvGrpSpPr/>
          <p:nvPr/>
        </p:nvGrpSpPr>
        <p:grpSpPr>
          <a:xfrm>
            <a:off x="6362700" y="0"/>
            <a:ext cx="5829298" cy="3235602"/>
            <a:chOff x="5612972" y="1"/>
            <a:chExt cx="6615961" cy="3672246"/>
          </a:xfrm>
        </p:grpSpPr>
        <p:sp>
          <p:nvSpPr>
            <p:cNvPr id="109" name="Google Shape;109;p35"/>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0" name="Google Shape;110;p35"/>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1" name="Google Shape;111;p35"/>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2" name="Google Shape;112;p35"/>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3" name="Google Shape;113;p35"/>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grpSp>
      <p:sp>
        <p:nvSpPr>
          <p:cNvPr id="114" name="Google Shape;114;p35"/>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5"/>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1pPr>
            <a:lvl2pPr indent="0" lvl="1"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2pPr>
            <a:lvl3pPr indent="0" lvl="2"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3pPr>
            <a:lvl4pPr indent="0" lvl="3"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4pPr>
            <a:lvl5pPr indent="0" lvl="4"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5pPr>
            <a:lvl6pPr indent="0" lvl="5"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6pPr>
            <a:lvl7pPr indent="0" lvl="6"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7pPr>
            <a:lvl8pPr indent="0" lvl="7"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8pPr>
            <a:lvl9pPr indent="0" lvl="8"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0" name="Shape 1030"/>
        <p:cNvGrpSpPr/>
        <p:nvPr/>
      </p:nvGrpSpPr>
      <p:grpSpPr>
        <a:xfrm>
          <a:off x="0" y="0"/>
          <a:ext cx="0" cy="0"/>
          <a:chOff x="0" y="0"/>
          <a:chExt cx="0" cy="0"/>
        </a:xfrm>
      </p:grpSpPr>
      <p:sp>
        <p:nvSpPr>
          <p:cNvPr id="1031" name="Google Shape;1031;g1de334d4383_0_1366"/>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32" name="Google Shape;1032;g1de334d4383_0_136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3" name="Google Shape;1033;g1de334d4383_0_136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4" name="Google Shape;1034;g1de334d4383_0_136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5" name="Shape 1035"/>
        <p:cNvGrpSpPr/>
        <p:nvPr/>
      </p:nvGrpSpPr>
      <p:grpSpPr>
        <a:xfrm>
          <a:off x="0" y="0"/>
          <a:ext cx="0" cy="0"/>
          <a:chOff x="0" y="0"/>
          <a:chExt cx="0" cy="0"/>
        </a:xfrm>
      </p:grpSpPr>
      <p:sp>
        <p:nvSpPr>
          <p:cNvPr id="1036" name="Google Shape;1036;g1de334d4383_0_1371"/>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37" name="Google Shape;1037;g1de334d4383_0_1371"/>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8" name="Google Shape;1038;g1de334d4383_0_1371"/>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39" name="Google Shape;1039;g1de334d4383_0_137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0" name="Google Shape;1040;g1de334d4383_0_137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1" name="Google Shape;1041;g1de334d4383_0_137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2" name="Shape 1042"/>
        <p:cNvGrpSpPr/>
        <p:nvPr/>
      </p:nvGrpSpPr>
      <p:grpSpPr>
        <a:xfrm>
          <a:off x="0" y="0"/>
          <a:ext cx="0" cy="0"/>
          <a:chOff x="0" y="0"/>
          <a:chExt cx="0" cy="0"/>
        </a:xfrm>
      </p:grpSpPr>
      <p:sp>
        <p:nvSpPr>
          <p:cNvPr id="1043" name="Google Shape;1043;g1de334d4383_0_1378"/>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44" name="Google Shape;1044;g1de334d4383_0_1378"/>
          <p:cNvSpPr/>
          <p:nvPr>
            <p:ph idx="2" type="pic"/>
          </p:nvPr>
        </p:nvSpPr>
        <p:spPr>
          <a:xfrm>
            <a:off x="5183188" y="987426"/>
            <a:ext cx="6172500" cy="4873500"/>
          </a:xfrm>
          <a:prstGeom prst="rect">
            <a:avLst/>
          </a:prstGeom>
          <a:noFill/>
          <a:ln>
            <a:noFill/>
          </a:ln>
        </p:spPr>
      </p:sp>
      <p:sp>
        <p:nvSpPr>
          <p:cNvPr id="1045" name="Google Shape;1045;g1de334d4383_0_1378"/>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46" name="Google Shape;1046;g1de334d4383_0_137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7" name="Google Shape;1047;g1de334d4383_0_137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8" name="Google Shape;1048;g1de334d4383_0_137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9" name="Shape 1049"/>
        <p:cNvGrpSpPr/>
        <p:nvPr/>
      </p:nvGrpSpPr>
      <p:grpSpPr>
        <a:xfrm>
          <a:off x="0" y="0"/>
          <a:ext cx="0" cy="0"/>
          <a:chOff x="0" y="0"/>
          <a:chExt cx="0" cy="0"/>
        </a:xfrm>
      </p:grpSpPr>
      <p:sp>
        <p:nvSpPr>
          <p:cNvPr id="1050" name="Google Shape;1050;g1de334d4383_0_1385"/>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51" name="Google Shape;1051;g1de334d4383_0_1385"/>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g1de334d4383_0_138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3" name="Google Shape;1053;g1de334d4383_0_138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4" name="Google Shape;1054;g1de334d4383_0_138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5" name="Shape 1055"/>
        <p:cNvGrpSpPr/>
        <p:nvPr/>
      </p:nvGrpSpPr>
      <p:grpSpPr>
        <a:xfrm>
          <a:off x="0" y="0"/>
          <a:ext cx="0" cy="0"/>
          <a:chOff x="0" y="0"/>
          <a:chExt cx="0" cy="0"/>
        </a:xfrm>
      </p:grpSpPr>
      <p:sp>
        <p:nvSpPr>
          <p:cNvPr id="1056" name="Google Shape;1056;g1de334d4383_0_1391"/>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57" name="Google Shape;1057;g1de334d4383_0_139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g1de334d4383_0_139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9" name="Google Shape;1059;g1de334d4383_0_139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0" name="Google Shape;1060;g1de334d4383_0_139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1" name="Shape 1071"/>
        <p:cNvGrpSpPr/>
        <p:nvPr/>
      </p:nvGrpSpPr>
      <p:grpSpPr>
        <a:xfrm>
          <a:off x="0" y="0"/>
          <a:ext cx="0" cy="0"/>
          <a:chOff x="0" y="0"/>
          <a:chExt cx="0" cy="0"/>
        </a:xfrm>
      </p:grpSpPr>
      <p:sp>
        <p:nvSpPr>
          <p:cNvPr id="1072" name="Google Shape;1072;g1de334d4383_0_140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3" name="Google Shape;1073;g1de334d4383_0_140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4" name="Google Shape;1074;g1de334d4383_0_140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5" name="Shape 1075"/>
        <p:cNvGrpSpPr/>
        <p:nvPr/>
      </p:nvGrpSpPr>
      <p:grpSpPr>
        <a:xfrm>
          <a:off x="0" y="0"/>
          <a:ext cx="0" cy="0"/>
          <a:chOff x="0" y="0"/>
          <a:chExt cx="0" cy="0"/>
        </a:xfrm>
      </p:grpSpPr>
      <p:sp>
        <p:nvSpPr>
          <p:cNvPr id="1076" name="Google Shape;1076;g1de334d4383_0_1411"/>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77" name="Google Shape;1077;g1de334d4383_0_141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78" name="Google Shape;1078;g1de334d4383_0_141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9" name="Google Shape;1079;g1de334d4383_0_141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0" name="Google Shape;1080;g1de334d4383_0_141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81" name="Shape 1081"/>
        <p:cNvGrpSpPr/>
        <p:nvPr/>
      </p:nvGrpSpPr>
      <p:grpSpPr>
        <a:xfrm>
          <a:off x="0" y="0"/>
          <a:ext cx="0" cy="0"/>
          <a:chOff x="0" y="0"/>
          <a:chExt cx="0" cy="0"/>
        </a:xfrm>
      </p:grpSpPr>
      <p:sp>
        <p:nvSpPr>
          <p:cNvPr id="1082" name="Google Shape;1082;g1de334d4383_0_141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1083" name="Google Shape;1083;g1de334d4383_0_1417"/>
          <p:cNvGrpSpPr/>
          <p:nvPr/>
        </p:nvGrpSpPr>
        <p:grpSpPr>
          <a:xfrm>
            <a:off x="62471" y="44450"/>
            <a:ext cx="4071592" cy="1513047"/>
            <a:chOff x="199253" y="-3175"/>
            <a:chExt cx="4071592" cy="1513047"/>
          </a:xfrm>
        </p:grpSpPr>
        <p:pic>
          <p:nvPicPr>
            <p:cNvPr id="1084" name="Google Shape;1084;g1de334d4383_0_1417"/>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085" name="Google Shape;1085;g1de334d4383_0_1417"/>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1086" name="Google Shape;1086;g1de334d4383_0_1417"/>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87" name="Google Shape;1087;g1de334d4383_0_1417"/>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088" name="Google Shape;1088;g1de334d4383_0_1417"/>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9" name="Shape 1089"/>
        <p:cNvGrpSpPr/>
        <p:nvPr/>
      </p:nvGrpSpPr>
      <p:grpSpPr>
        <a:xfrm>
          <a:off x="0" y="0"/>
          <a:ext cx="0" cy="0"/>
          <a:chOff x="0" y="0"/>
          <a:chExt cx="0" cy="0"/>
        </a:xfrm>
      </p:grpSpPr>
      <p:sp>
        <p:nvSpPr>
          <p:cNvPr id="1090" name="Google Shape;1090;g1de334d4383_0_1425"/>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1" name="Google Shape;1091;g1de334d4383_0_1425"/>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092" name="Google Shape;1092;g1de334d4383_0_142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3" name="Google Shape;1093;g1de334d4383_0_142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4" name="Google Shape;1094;g1de334d4383_0_142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5" name="Shape 1095"/>
        <p:cNvGrpSpPr/>
        <p:nvPr/>
      </p:nvGrpSpPr>
      <p:grpSpPr>
        <a:xfrm>
          <a:off x="0" y="0"/>
          <a:ext cx="0" cy="0"/>
          <a:chOff x="0" y="0"/>
          <a:chExt cx="0" cy="0"/>
        </a:xfrm>
      </p:grpSpPr>
      <p:sp>
        <p:nvSpPr>
          <p:cNvPr id="1096" name="Google Shape;1096;g1de334d4383_0_1431"/>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7" name="Google Shape;1097;g1de334d4383_0_143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8" name="Google Shape;1098;g1de334d4383_0_143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9" name="Google Shape;1099;g1de334d4383_0_143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0" name="Google Shape;1100;g1de334d4383_0_143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1" name="Google Shape;1101;g1de334d4383_0_143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16" name="Shape 116"/>
        <p:cNvGrpSpPr/>
        <p:nvPr/>
      </p:nvGrpSpPr>
      <p:grpSpPr>
        <a:xfrm>
          <a:off x="0" y="0"/>
          <a:ext cx="0" cy="0"/>
          <a:chOff x="0" y="0"/>
          <a:chExt cx="0" cy="0"/>
        </a:xfrm>
      </p:grpSpPr>
      <p:grpSp>
        <p:nvGrpSpPr>
          <p:cNvPr id="117" name="Google Shape;117;p36"/>
          <p:cNvGrpSpPr/>
          <p:nvPr/>
        </p:nvGrpSpPr>
        <p:grpSpPr>
          <a:xfrm>
            <a:off x="6362700" y="0"/>
            <a:ext cx="5829298" cy="3235602"/>
            <a:chOff x="5612972" y="1"/>
            <a:chExt cx="6615961" cy="3672246"/>
          </a:xfrm>
        </p:grpSpPr>
        <p:sp>
          <p:nvSpPr>
            <p:cNvPr id="118" name="Google Shape;118;p36"/>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9" name="Google Shape;119;p36"/>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0" name="Google Shape;120;p36"/>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1" name="Google Shape;121;p36"/>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 name="Google Shape;122;p36"/>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23" name="Google Shape;123;p36"/>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24" name="Google Shape;124;p36"/>
          <p:cNvCxnSpPr/>
          <p:nvPr/>
        </p:nvCxnSpPr>
        <p:spPr>
          <a:xfrm>
            <a:off x="952500" y="1934655"/>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25" name="Google Shape;125;p36"/>
          <p:cNvSpPr txBox="1"/>
          <p:nvPr>
            <p:ph idx="1" type="body"/>
          </p:nvPr>
        </p:nvSpPr>
        <p:spPr>
          <a:xfrm>
            <a:off x="952500" y="2818296"/>
            <a:ext cx="2133600"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6" name="Google Shape;126;p36"/>
          <p:cNvSpPr txBox="1"/>
          <p:nvPr>
            <p:ph idx="2" type="body"/>
          </p:nvPr>
        </p:nvSpPr>
        <p:spPr>
          <a:xfrm>
            <a:off x="952500" y="2209800"/>
            <a:ext cx="2133600"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7" name="Google Shape;127;p36"/>
          <p:cNvCxnSpPr/>
          <p:nvPr/>
        </p:nvCxnSpPr>
        <p:spPr>
          <a:xfrm>
            <a:off x="3663043"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28" name="Google Shape;128;p36"/>
          <p:cNvSpPr txBox="1"/>
          <p:nvPr>
            <p:ph idx="3" type="body"/>
          </p:nvPr>
        </p:nvSpPr>
        <p:spPr>
          <a:xfrm>
            <a:off x="3663042" y="2818296"/>
            <a:ext cx="2128157"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9" name="Google Shape;129;p36"/>
          <p:cNvSpPr txBox="1"/>
          <p:nvPr>
            <p:ph idx="4" type="body"/>
          </p:nvPr>
        </p:nvSpPr>
        <p:spPr>
          <a:xfrm>
            <a:off x="3663042" y="2209800"/>
            <a:ext cx="2128157"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30" name="Google Shape;130;p36"/>
          <p:cNvCxnSpPr/>
          <p:nvPr/>
        </p:nvCxnSpPr>
        <p:spPr>
          <a:xfrm>
            <a:off x="952500" y="4248119"/>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31" name="Google Shape;131;p36"/>
          <p:cNvSpPr txBox="1"/>
          <p:nvPr>
            <p:ph idx="5" type="body"/>
          </p:nvPr>
        </p:nvSpPr>
        <p:spPr>
          <a:xfrm>
            <a:off x="952500" y="5131299"/>
            <a:ext cx="2133600"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2" name="Google Shape;132;p36"/>
          <p:cNvSpPr txBox="1"/>
          <p:nvPr>
            <p:ph idx="6" type="body"/>
          </p:nvPr>
        </p:nvSpPr>
        <p:spPr>
          <a:xfrm>
            <a:off x="952500" y="4522803"/>
            <a:ext cx="2133600"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33" name="Google Shape;133;p36"/>
          <p:cNvCxnSpPr/>
          <p:nvPr/>
        </p:nvCxnSpPr>
        <p:spPr>
          <a:xfrm>
            <a:off x="3663043" y="4252111"/>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34" name="Google Shape;134;p36"/>
          <p:cNvSpPr txBox="1"/>
          <p:nvPr>
            <p:ph idx="7" type="body"/>
          </p:nvPr>
        </p:nvSpPr>
        <p:spPr>
          <a:xfrm>
            <a:off x="3663042" y="5131299"/>
            <a:ext cx="2128157"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5" name="Google Shape;135;p36"/>
          <p:cNvSpPr txBox="1"/>
          <p:nvPr>
            <p:ph idx="8" type="body"/>
          </p:nvPr>
        </p:nvSpPr>
        <p:spPr>
          <a:xfrm>
            <a:off x="3663042" y="4522803"/>
            <a:ext cx="2128157"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36" name="Google Shape;136;p36"/>
          <p:cNvCxnSpPr/>
          <p:nvPr/>
        </p:nvCxnSpPr>
        <p:spPr>
          <a:xfrm>
            <a:off x="6367055" y="4252111"/>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37" name="Google Shape;137;p36"/>
          <p:cNvSpPr txBox="1"/>
          <p:nvPr>
            <p:ph idx="9" type="body"/>
          </p:nvPr>
        </p:nvSpPr>
        <p:spPr>
          <a:xfrm>
            <a:off x="6367054" y="5131299"/>
            <a:ext cx="2129245"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8" name="Google Shape;138;p36"/>
          <p:cNvSpPr txBox="1"/>
          <p:nvPr>
            <p:ph idx="13" type="body"/>
          </p:nvPr>
        </p:nvSpPr>
        <p:spPr>
          <a:xfrm>
            <a:off x="6367054" y="4522803"/>
            <a:ext cx="2129245"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9" name="Google Shape;139;p36"/>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2" name="Shape 1102"/>
        <p:cNvGrpSpPr/>
        <p:nvPr/>
      </p:nvGrpSpPr>
      <p:grpSpPr>
        <a:xfrm>
          <a:off x="0" y="0"/>
          <a:ext cx="0" cy="0"/>
          <a:chOff x="0" y="0"/>
          <a:chExt cx="0" cy="0"/>
        </a:xfrm>
      </p:grpSpPr>
      <p:sp>
        <p:nvSpPr>
          <p:cNvPr id="1103" name="Google Shape;1103;g1de334d4383_0_1438"/>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04" name="Google Shape;1104;g1de334d4383_0_1438"/>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05" name="Google Shape;1105;g1de334d4383_0_1438"/>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g1de334d4383_0_143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07" name="Google Shape;1107;g1de334d4383_0_143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g1de334d4383_0_143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9" name="Google Shape;1109;g1de334d4383_0_143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0" name="Google Shape;1110;g1de334d4383_0_143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1" name="Shape 1111"/>
        <p:cNvGrpSpPr/>
        <p:nvPr/>
      </p:nvGrpSpPr>
      <p:grpSpPr>
        <a:xfrm>
          <a:off x="0" y="0"/>
          <a:ext cx="0" cy="0"/>
          <a:chOff x="0" y="0"/>
          <a:chExt cx="0" cy="0"/>
        </a:xfrm>
      </p:grpSpPr>
      <p:sp>
        <p:nvSpPr>
          <p:cNvPr id="1112" name="Google Shape;1112;g1de334d4383_0_1447"/>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13" name="Google Shape;1113;g1de334d4383_0_144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4" name="Google Shape;1114;g1de334d4383_0_144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5" name="Google Shape;1115;g1de334d4383_0_144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6" name="Shape 1116"/>
        <p:cNvGrpSpPr/>
        <p:nvPr/>
      </p:nvGrpSpPr>
      <p:grpSpPr>
        <a:xfrm>
          <a:off x="0" y="0"/>
          <a:ext cx="0" cy="0"/>
          <a:chOff x="0" y="0"/>
          <a:chExt cx="0" cy="0"/>
        </a:xfrm>
      </p:grpSpPr>
      <p:sp>
        <p:nvSpPr>
          <p:cNvPr id="1117" name="Google Shape;1117;g1de334d4383_0_1452"/>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18" name="Google Shape;1118;g1de334d4383_0_1452"/>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9" name="Google Shape;1119;g1de334d4383_0_1452"/>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20" name="Google Shape;1120;g1de334d4383_0_145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1" name="Google Shape;1121;g1de334d4383_0_145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2" name="Google Shape;1122;g1de334d4383_0_145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3" name="Shape 1123"/>
        <p:cNvGrpSpPr/>
        <p:nvPr/>
      </p:nvGrpSpPr>
      <p:grpSpPr>
        <a:xfrm>
          <a:off x="0" y="0"/>
          <a:ext cx="0" cy="0"/>
          <a:chOff x="0" y="0"/>
          <a:chExt cx="0" cy="0"/>
        </a:xfrm>
      </p:grpSpPr>
      <p:sp>
        <p:nvSpPr>
          <p:cNvPr id="1124" name="Google Shape;1124;g1de334d4383_0_1459"/>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25" name="Google Shape;1125;g1de334d4383_0_1459"/>
          <p:cNvSpPr/>
          <p:nvPr>
            <p:ph idx="2" type="pic"/>
          </p:nvPr>
        </p:nvSpPr>
        <p:spPr>
          <a:xfrm>
            <a:off x="5183188" y="987426"/>
            <a:ext cx="6172500" cy="4873500"/>
          </a:xfrm>
          <a:prstGeom prst="rect">
            <a:avLst/>
          </a:prstGeom>
          <a:noFill/>
          <a:ln>
            <a:noFill/>
          </a:ln>
        </p:spPr>
      </p:sp>
      <p:sp>
        <p:nvSpPr>
          <p:cNvPr id="1126" name="Google Shape;1126;g1de334d4383_0_1459"/>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27" name="Google Shape;1127;g1de334d4383_0_145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8" name="Google Shape;1128;g1de334d4383_0_145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9" name="Google Shape;1129;g1de334d4383_0_145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0" name="Shape 1130"/>
        <p:cNvGrpSpPr/>
        <p:nvPr/>
      </p:nvGrpSpPr>
      <p:grpSpPr>
        <a:xfrm>
          <a:off x="0" y="0"/>
          <a:ext cx="0" cy="0"/>
          <a:chOff x="0" y="0"/>
          <a:chExt cx="0" cy="0"/>
        </a:xfrm>
      </p:grpSpPr>
      <p:sp>
        <p:nvSpPr>
          <p:cNvPr id="1131" name="Google Shape;1131;g1de334d4383_0_1466"/>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2" name="Google Shape;1132;g1de334d4383_0_146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3" name="Google Shape;1133;g1de334d4383_0_146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4" name="Google Shape;1134;g1de334d4383_0_146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5" name="Google Shape;1135;g1de334d4383_0_146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6" name="Shape 1136"/>
        <p:cNvGrpSpPr/>
        <p:nvPr/>
      </p:nvGrpSpPr>
      <p:grpSpPr>
        <a:xfrm>
          <a:off x="0" y="0"/>
          <a:ext cx="0" cy="0"/>
          <a:chOff x="0" y="0"/>
          <a:chExt cx="0" cy="0"/>
        </a:xfrm>
      </p:grpSpPr>
      <p:sp>
        <p:nvSpPr>
          <p:cNvPr id="1137" name="Google Shape;1137;g1de334d4383_0_1472"/>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8" name="Google Shape;1138;g1de334d4383_0_147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g1de334d4383_0_147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0" name="Google Shape;1140;g1de334d4383_0_147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1" name="Google Shape;1141;g1de334d4383_0_147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1" name="Shape 1151"/>
        <p:cNvGrpSpPr/>
        <p:nvPr/>
      </p:nvGrpSpPr>
      <p:grpSpPr>
        <a:xfrm>
          <a:off x="0" y="0"/>
          <a:ext cx="0" cy="0"/>
          <a:chOff x="0" y="0"/>
          <a:chExt cx="0" cy="0"/>
        </a:xfrm>
      </p:grpSpPr>
      <p:sp>
        <p:nvSpPr>
          <p:cNvPr id="1152" name="Google Shape;1152;g1de334d4383_0_148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3" name="Google Shape;1153;g1de334d4383_0_148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4" name="Google Shape;1154;g1de334d4383_0_148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5" name="Shape 1155"/>
        <p:cNvGrpSpPr/>
        <p:nvPr/>
      </p:nvGrpSpPr>
      <p:grpSpPr>
        <a:xfrm>
          <a:off x="0" y="0"/>
          <a:ext cx="0" cy="0"/>
          <a:chOff x="0" y="0"/>
          <a:chExt cx="0" cy="0"/>
        </a:xfrm>
      </p:grpSpPr>
      <p:sp>
        <p:nvSpPr>
          <p:cNvPr id="1156" name="Google Shape;1156;g1de334d4383_0_1491"/>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57" name="Google Shape;1157;g1de334d4383_0_149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58" name="Google Shape;1158;g1de334d4383_0_149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9" name="Google Shape;1159;g1de334d4383_0_149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0" name="Google Shape;1160;g1de334d4383_0_149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61" name="Shape 1161"/>
        <p:cNvGrpSpPr/>
        <p:nvPr/>
      </p:nvGrpSpPr>
      <p:grpSpPr>
        <a:xfrm>
          <a:off x="0" y="0"/>
          <a:ext cx="0" cy="0"/>
          <a:chOff x="0" y="0"/>
          <a:chExt cx="0" cy="0"/>
        </a:xfrm>
      </p:grpSpPr>
      <p:sp>
        <p:nvSpPr>
          <p:cNvPr id="1162" name="Google Shape;1162;g1de334d4383_0_149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1163" name="Google Shape;1163;g1de334d4383_0_1497"/>
          <p:cNvGrpSpPr/>
          <p:nvPr/>
        </p:nvGrpSpPr>
        <p:grpSpPr>
          <a:xfrm>
            <a:off x="62471" y="44450"/>
            <a:ext cx="4071592" cy="1513047"/>
            <a:chOff x="199253" y="-3175"/>
            <a:chExt cx="4071592" cy="1513047"/>
          </a:xfrm>
        </p:grpSpPr>
        <p:pic>
          <p:nvPicPr>
            <p:cNvPr id="1164" name="Google Shape;1164;g1de334d4383_0_1497"/>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165" name="Google Shape;1165;g1de334d4383_0_1497"/>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1166" name="Google Shape;1166;g1de334d4383_0_1497"/>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167" name="Google Shape;1167;g1de334d4383_0_1497"/>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168" name="Google Shape;1168;g1de334d4383_0_1497"/>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9" name="Shape 1169"/>
        <p:cNvGrpSpPr/>
        <p:nvPr/>
      </p:nvGrpSpPr>
      <p:grpSpPr>
        <a:xfrm>
          <a:off x="0" y="0"/>
          <a:ext cx="0" cy="0"/>
          <a:chOff x="0" y="0"/>
          <a:chExt cx="0" cy="0"/>
        </a:xfrm>
      </p:grpSpPr>
      <p:sp>
        <p:nvSpPr>
          <p:cNvPr id="1170" name="Google Shape;1170;g1de334d4383_0_1505"/>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71" name="Google Shape;1171;g1de334d4383_0_1505"/>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172" name="Google Shape;1172;g1de334d4383_0_150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3" name="Google Shape;1173;g1de334d4383_0_150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4" name="Google Shape;1174;g1de334d4383_0_150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solidFill>
          <a:schemeClr val="lt1"/>
        </a:solidFill>
      </p:bgPr>
    </p:bg>
    <p:spTree>
      <p:nvGrpSpPr>
        <p:cNvPr id="140" name="Shape 140"/>
        <p:cNvGrpSpPr/>
        <p:nvPr/>
      </p:nvGrpSpPr>
      <p:grpSpPr>
        <a:xfrm>
          <a:off x="0" y="0"/>
          <a:ext cx="0" cy="0"/>
          <a:chOff x="0" y="0"/>
          <a:chExt cx="0" cy="0"/>
        </a:xfrm>
      </p:grpSpPr>
      <p:grpSp>
        <p:nvGrpSpPr>
          <p:cNvPr id="141" name="Google Shape;141;p37"/>
          <p:cNvGrpSpPr/>
          <p:nvPr/>
        </p:nvGrpSpPr>
        <p:grpSpPr>
          <a:xfrm flipH="1" rot="5400000">
            <a:off x="0" y="3900132"/>
            <a:ext cx="2959226" cy="2959226"/>
            <a:chOff x="0" y="12289"/>
            <a:chExt cx="3550" cy="3551"/>
          </a:xfrm>
        </p:grpSpPr>
        <p:sp>
          <p:nvSpPr>
            <p:cNvPr id="142" name="Google Shape;142;p37"/>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 name="Google Shape;143;p37"/>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 name="Google Shape;144;p37"/>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45" name="Google Shape;145;p37"/>
          <p:cNvSpPr/>
          <p:nvPr>
            <p:ph idx="2" type="pic"/>
          </p:nvPr>
        </p:nvSpPr>
        <p:spPr>
          <a:xfrm>
            <a:off x="954268" y="2572883"/>
            <a:ext cx="2118245" cy="2037217"/>
          </a:xfrm>
          <a:prstGeom prst="rect">
            <a:avLst/>
          </a:prstGeom>
          <a:noFill/>
          <a:ln>
            <a:noFill/>
          </a:ln>
        </p:spPr>
      </p:sp>
      <p:sp>
        <p:nvSpPr>
          <p:cNvPr id="146" name="Google Shape;146;p37"/>
          <p:cNvSpPr txBox="1"/>
          <p:nvPr>
            <p:ph type="title"/>
          </p:nvPr>
        </p:nvSpPr>
        <p:spPr>
          <a:xfrm>
            <a:off x="964022" y="879063"/>
            <a:ext cx="75322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47" name="Google Shape;147;p37"/>
          <p:cNvCxnSpPr/>
          <p:nvPr/>
        </p:nvCxnSpPr>
        <p:spPr>
          <a:xfrm>
            <a:off x="952500" y="1939108"/>
            <a:ext cx="2133600" cy="0"/>
          </a:xfrm>
          <a:prstGeom prst="straightConnector1">
            <a:avLst/>
          </a:prstGeom>
          <a:noFill/>
          <a:ln cap="flat" cmpd="sng" w="101600">
            <a:solidFill>
              <a:schemeClr val="lt1"/>
            </a:solidFill>
            <a:prstDash val="solid"/>
            <a:miter lim="800000"/>
            <a:headEnd len="sm" w="sm" type="none"/>
            <a:tailEnd len="sm" w="sm" type="none"/>
          </a:ln>
        </p:spPr>
      </p:cxnSp>
      <p:sp>
        <p:nvSpPr>
          <p:cNvPr id="148" name="Google Shape;148;p37"/>
          <p:cNvSpPr/>
          <p:nvPr>
            <p:ph idx="3" type="pic"/>
          </p:nvPr>
        </p:nvSpPr>
        <p:spPr>
          <a:xfrm>
            <a:off x="3658280" y="2572883"/>
            <a:ext cx="2118245" cy="2037217"/>
          </a:xfrm>
          <a:prstGeom prst="rect">
            <a:avLst/>
          </a:prstGeom>
          <a:noFill/>
          <a:ln>
            <a:noFill/>
          </a:ln>
        </p:spPr>
      </p:sp>
      <p:sp>
        <p:nvSpPr>
          <p:cNvPr id="149" name="Google Shape;149;p37"/>
          <p:cNvSpPr txBox="1"/>
          <p:nvPr>
            <p:ph idx="1" type="body"/>
          </p:nvPr>
        </p:nvSpPr>
        <p:spPr>
          <a:xfrm>
            <a:off x="952500" y="5393169"/>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0" name="Google Shape;150;p37"/>
          <p:cNvSpPr txBox="1"/>
          <p:nvPr>
            <p:ph idx="4" type="body"/>
          </p:nvPr>
        </p:nvSpPr>
        <p:spPr>
          <a:xfrm>
            <a:off x="952500" y="4986745"/>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1" name="Google Shape;151;p37"/>
          <p:cNvSpPr txBox="1"/>
          <p:nvPr>
            <p:ph idx="5" type="body"/>
          </p:nvPr>
        </p:nvSpPr>
        <p:spPr>
          <a:xfrm>
            <a:off x="3663042" y="5393169"/>
            <a:ext cx="2128157"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2" name="Google Shape;152;p37"/>
          <p:cNvSpPr txBox="1"/>
          <p:nvPr>
            <p:ph idx="6" type="body"/>
          </p:nvPr>
        </p:nvSpPr>
        <p:spPr>
          <a:xfrm>
            <a:off x="3663042" y="4986745"/>
            <a:ext cx="2128157"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3" name="Google Shape;153;p37"/>
          <p:cNvSpPr txBox="1"/>
          <p:nvPr>
            <p:ph idx="7" type="body"/>
          </p:nvPr>
        </p:nvSpPr>
        <p:spPr>
          <a:xfrm>
            <a:off x="63670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4" name="Google Shape;154;p37"/>
          <p:cNvSpPr txBox="1"/>
          <p:nvPr>
            <p:ph idx="8" type="body"/>
          </p:nvPr>
        </p:nvSpPr>
        <p:spPr>
          <a:xfrm>
            <a:off x="63670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5" name="Google Shape;155;p37"/>
          <p:cNvSpPr txBox="1"/>
          <p:nvPr>
            <p:ph idx="9" type="body"/>
          </p:nvPr>
        </p:nvSpPr>
        <p:spPr>
          <a:xfrm>
            <a:off x="91102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6" name="Google Shape;156;p37"/>
          <p:cNvSpPr txBox="1"/>
          <p:nvPr>
            <p:ph idx="13" type="body"/>
          </p:nvPr>
        </p:nvSpPr>
        <p:spPr>
          <a:xfrm>
            <a:off x="91102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grpSp>
        <p:nvGrpSpPr>
          <p:cNvPr id="157" name="Google Shape;157;p37"/>
          <p:cNvGrpSpPr/>
          <p:nvPr/>
        </p:nvGrpSpPr>
        <p:grpSpPr>
          <a:xfrm>
            <a:off x="6362700" y="0"/>
            <a:ext cx="5829298" cy="3235602"/>
            <a:chOff x="5612972" y="1"/>
            <a:chExt cx="6615961" cy="3672246"/>
          </a:xfrm>
        </p:grpSpPr>
        <p:sp>
          <p:nvSpPr>
            <p:cNvPr id="158" name="Google Shape;158;p37"/>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 name="Google Shape;159;p37"/>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 name="Google Shape;160;p37"/>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1" name="Google Shape;161;p37"/>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 name="Google Shape;162;p37"/>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63" name="Google Shape;163;p37"/>
          <p:cNvSpPr/>
          <p:nvPr>
            <p:ph idx="14" type="pic"/>
          </p:nvPr>
        </p:nvSpPr>
        <p:spPr>
          <a:xfrm>
            <a:off x="6362292" y="2572883"/>
            <a:ext cx="2118245" cy="2037217"/>
          </a:xfrm>
          <a:prstGeom prst="rect">
            <a:avLst/>
          </a:prstGeom>
          <a:noFill/>
          <a:ln>
            <a:noFill/>
          </a:ln>
        </p:spPr>
      </p:sp>
      <p:sp>
        <p:nvSpPr>
          <p:cNvPr id="164" name="Google Shape;164;p37"/>
          <p:cNvSpPr/>
          <p:nvPr>
            <p:ph idx="15" type="pic"/>
          </p:nvPr>
        </p:nvSpPr>
        <p:spPr>
          <a:xfrm>
            <a:off x="9112023" y="2572883"/>
            <a:ext cx="2118245" cy="2037217"/>
          </a:xfrm>
          <a:prstGeom prst="rect">
            <a:avLst/>
          </a:prstGeom>
          <a:noFill/>
          <a:ln>
            <a:noFill/>
          </a:ln>
        </p:spPr>
      </p:sp>
      <p:sp>
        <p:nvSpPr>
          <p:cNvPr id="165" name="Google Shape;165;p37"/>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5" name="Shape 1175"/>
        <p:cNvGrpSpPr/>
        <p:nvPr/>
      </p:nvGrpSpPr>
      <p:grpSpPr>
        <a:xfrm>
          <a:off x="0" y="0"/>
          <a:ext cx="0" cy="0"/>
          <a:chOff x="0" y="0"/>
          <a:chExt cx="0" cy="0"/>
        </a:xfrm>
      </p:grpSpPr>
      <p:sp>
        <p:nvSpPr>
          <p:cNvPr id="1176" name="Google Shape;1176;g1de334d4383_0_1511"/>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77" name="Google Shape;1177;g1de334d4383_0_151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g1de334d4383_0_151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g1de334d4383_0_151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0" name="Google Shape;1180;g1de334d4383_0_151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1" name="Google Shape;1181;g1de334d4383_0_151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2" name="Shape 1182"/>
        <p:cNvGrpSpPr/>
        <p:nvPr/>
      </p:nvGrpSpPr>
      <p:grpSpPr>
        <a:xfrm>
          <a:off x="0" y="0"/>
          <a:ext cx="0" cy="0"/>
          <a:chOff x="0" y="0"/>
          <a:chExt cx="0" cy="0"/>
        </a:xfrm>
      </p:grpSpPr>
      <p:sp>
        <p:nvSpPr>
          <p:cNvPr id="1183" name="Google Shape;1183;g1de334d4383_0_1518"/>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84" name="Google Shape;1184;g1de334d4383_0_1518"/>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85" name="Google Shape;1185;g1de334d4383_0_1518"/>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g1de334d4383_0_151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87" name="Google Shape;1187;g1de334d4383_0_151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8" name="Google Shape;1188;g1de334d4383_0_151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9" name="Google Shape;1189;g1de334d4383_0_151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0" name="Google Shape;1190;g1de334d4383_0_151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1" name="Shape 1191"/>
        <p:cNvGrpSpPr/>
        <p:nvPr/>
      </p:nvGrpSpPr>
      <p:grpSpPr>
        <a:xfrm>
          <a:off x="0" y="0"/>
          <a:ext cx="0" cy="0"/>
          <a:chOff x="0" y="0"/>
          <a:chExt cx="0" cy="0"/>
        </a:xfrm>
      </p:grpSpPr>
      <p:sp>
        <p:nvSpPr>
          <p:cNvPr id="1192" name="Google Shape;1192;g1de334d4383_0_1527"/>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93" name="Google Shape;1193;g1de334d4383_0_152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4" name="Google Shape;1194;g1de334d4383_0_152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5" name="Google Shape;1195;g1de334d4383_0_152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6" name="Shape 1196"/>
        <p:cNvGrpSpPr/>
        <p:nvPr/>
      </p:nvGrpSpPr>
      <p:grpSpPr>
        <a:xfrm>
          <a:off x="0" y="0"/>
          <a:ext cx="0" cy="0"/>
          <a:chOff x="0" y="0"/>
          <a:chExt cx="0" cy="0"/>
        </a:xfrm>
      </p:grpSpPr>
      <p:sp>
        <p:nvSpPr>
          <p:cNvPr id="1197" name="Google Shape;1197;g1de334d4383_0_1532"/>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98" name="Google Shape;1198;g1de334d4383_0_1532"/>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99" name="Google Shape;1199;g1de334d4383_0_1532"/>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200" name="Google Shape;1200;g1de334d4383_0_153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1" name="Google Shape;1201;g1de334d4383_0_153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2" name="Google Shape;1202;g1de334d4383_0_153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3" name="Shape 1203"/>
        <p:cNvGrpSpPr/>
        <p:nvPr/>
      </p:nvGrpSpPr>
      <p:grpSpPr>
        <a:xfrm>
          <a:off x="0" y="0"/>
          <a:ext cx="0" cy="0"/>
          <a:chOff x="0" y="0"/>
          <a:chExt cx="0" cy="0"/>
        </a:xfrm>
      </p:grpSpPr>
      <p:sp>
        <p:nvSpPr>
          <p:cNvPr id="1204" name="Google Shape;1204;g1de334d4383_0_1539"/>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05" name="Google Shape;1205;g1de334d4383_0_1539"/>
          <p:cNvSpPr/>
          <p:nvPr>
            <p:ph idx="2" type="pic"/>
          </p:nvPr>
        </p:nvSpPr>
        <p:spPr>
          <a:xfrm>
            <a:off x="5183188" y="987426"/>
            <a:ext cx="6172500" cy="4873500"/>
          </a:xfrm>
          <a:prstGeom prst="rect">
            <a:avLst/>
          </a:prstGeom>
          <a:noFill/>
          <a:ln>
            <a:noFill/>
          </a:ln>
        </p:spPr>
      </p:sp>
      <p:sp>
        <p:nvSpPr>
          <p:cNvPr id="1206" name="Google Shape;1206;g1de334d4383_0_1539"/>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207" name="Google Shape;1207;g1de334d4383_0_153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8" name="Google Shape;1208;g1de334d4383_0_153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9" name="Google Shape;1209;g1de334d4383_0_153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0" name="Shape 1210"/>
        <p:cNvGrpSpPr/>
        <p:nvPr/>
      </p:nvGrpSpPr>
      <p:grpSpPr>
        <a:xfrm>
          <a:off x="0" y="0"/>
          <a:ext cx="0" cy="0"/>
          <a:chOff x="0" y="0"/>
          <a:chExt cx="0" cy="0"/>
        </a:xfrm>
      </p:grpSpPr>
      <p:sp>
        <p:nvSpPr>
          <p:cNvPr id="1211" name="Google Shape;1211;g1de334d4383_0_1546"/>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12" name="Google Shape;1212;g1de334d4383_0_154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3" name="Google Shape;1213;g1de334d4383_0_154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4" name="Google Shape;1214;g1de334d4383_0_154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5" name="Google Shape;1215;g1de334d4383_0_154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6" name="Shape 1216"/>
        <p:cNvGrpSpPr/>
        <p:nvPr/>
      </p:nvGrpSpPr>
      <p:grpSpPr>
        <a:xfrm>
          <a:off x="0" y="0"/>
          <a:ext cx="0" cy="0"/>
          <a:chOff x="0" y="0"/>
          <a:chExt cx="0" cy="0"/>
        </a:xfrm>
      </p:grpSpPr>
      <p:sp>
        <p:nvSpPr>
          <p:cNvPr id="1217" name="Google Shape;1217;g1de334d4383_0_1552"/>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18" name="Google Shape;1218;g1de334d4383_0_155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9" name="Google Shape;1219;g1de334d4383_0_155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0" name="Google Shape;1220;g1de334d4383_0_155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1" name="Google Shape;1221;g1de334d4383_0_155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2" name="Shape 1232"/>
        <p:cNvGrpSpPr/>
        <p:nvPr/>
      </p:nvGrpSpPr>
      <p:grpSpPr>
        <a:xfrm>
          <a:off x="0" y="0"/>
          <a:ext cx="0" cy="0"/>
          <a:chOff x="0" y="0"/>
          <a:chExt cx="0" cy="0"/>
        </a:xfrm>
      </p:grpSpPr>
      <p:sp>
        <p:nvSpPr>
          <p:cNvPr id="1233" name="Google Shape;1233;g1de334d4383_0_156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4" name="Google Shape;1234;g1de334d4383_0_156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5" name="Google Shape;1235;g1de334d4383_0_156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236" name="Google Shape;1236;g1de334d4383_0_1568"/>
          <p:cNvSpPr txBox="1"/>
          <p:nvPr/>
        </p:nvSpPr>
        <p:spPr>
          <a:xfrm>
            <a:off x="62467" y="1921125"/>
            <a:ext cx="3592800" cy="53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1237" name="Google Shape;1237;g1de334d4383_0_1568"/>
          <p:cNvSpPr txBox="1"/>
          <p:nvPr/>
        </p:nvSpPr>
        <p:spPr>
          <a:xfrm>
            <a:off x="82433" y="3371600"/>
            <a:ext cx="3592800" cy="53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8" name="Shape 1238"/>
        <p:cNvGrpSpPr/>
        <p:nvPr/>
      </p:nvGrpSpPr>
      <p:grpSpPr>
        <a:xfrm>
          <a:off x="0" y="0"/>
          <a:ext cx="0" cy="0"/>
          <a:chOff x="0" y="0"/>
          <a:chExt cx="0" cy="0"/>
        </a:xfrm>
      </p:grpSpPr>
      <p:sp>
        <p:nvSpPr>
          <p:cNvPr id="1239" name="Google Shape;1239;g1de334d4383_0_1574"/>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40" name="Google Shape;1240;g1de334d4383_0_157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241" name="Google Shape;1241;g1de334d4383_0_157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2" name="Google Shape;1242;g1de334d4383_0_157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3" name="Google Shape;1243;g1de334d4383_0_157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44" name="Shape 1244"/>
        <p:cNvGrpSpPr/>
        <p:nvPr/>
      </p:nvGrpSpPr>
      <p:grpSpPr>
        <a:xfrm>
          <a:off x="0" y="0"/>
          <a:ext cx="0" cy="0"/>
          <a:chOff x="0" y="0"/>
          <a:chExt cx="0" cy="0"/>
        </a:xfrm>
      </p:grpSpPr>
      <p:sp>
        <p:nvSpPr>
          <p:cNvPr id="1245" name="Google Shape;1245;g1de334d4383_0_158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1246" name="Google Shape;1246;g1de334d4383_0_1580"/>
          <p:cNvGrpSpPr/>
          <p:nvPr/>
        </p:nvGrpSpPr>
        <p:grpSpPr>
          <a:xfrm>
            <a:off x="62473" y="44450"/>
            <a:ext cx="3701485" cy="1375511"/>
            <a:chOff x="199253" y="-3175"/>
            <a:chExt cx="4071592" cy="1513047"/>
          </a:xfrm>
        </p:grpSpPr>
        <p:pic>
          <p:nvPicPr>
            <p:cNvPr id="1247" name="Google Shape;1247;g1de334d4383_0_1580"/>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248" name="Google Shape;1248;g1de334d4383_0_1580"/>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1249" name="Google Shape;1249;g1de334d4383_0_1580"/>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250" name="Google Shape;1250;g1de334d4383_0_1580"/>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251" name="Google Shape;1251;g1de334d4383_0_1580"/>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
  <p:cSld name="Timeline ">
    <p:bg>
      <p:bgPr>
        <a:solidFill>
          <a:schemeClr val="lt1"/>
        </a:solidFill>
      </p:bgPr>
    </p:bg>
    <p:spTree>
      <p:nvGrpSpPr>
        <p:cNvPr id="166" name="Shape 166"/>
        <p:cNvGrpSpPr/>
        <p:nvPr/>
      </p:nvGrpSpPr>
      <p:grpSpPr>
        <a:xfrm>
          <a:off x="0" y="0"/>
          <a:ext cx="0" cy="0"/>
          <a:chOff x="0" y="0"/>
          <a:chExt cx="0" cy="0"/>
        </a:xfrm>
      </p:grpSpPr>
      <p:cxnSp>
        <p:nvCxnSpPr>
          <p:cNvPr id="167" name="Google Shape;167;p38"/>
          <p:cNvCxnSpPr/>
          <p:nvPr/>
        </p:nvCxnSpPr>
        <p:spPr>
          <a:xfrm flipH="1">
            <a:off x="1045959" y="2213783"/>
            <a:ext cx="2136" cy="1828800"/>
          </a:xfrm>
          <a:prstGeom prst="straightConnector1">
            <a:avLst/>
          </a:prstGeom>
          <a:noFill/>
          <a:ln cap="flat" cmpd="sng" w="165100">
            <a:solidFill>
              <a:schemeClr val="accent6"/>
            </a:solidFill>
            <a:prstDash val="solid"/>
            <a:miter lim="800000"/>
            <a:headEnd len="sm" w="sm" type="none"/>
            <a:tailEnd len="sm" w="sm" type="none"/>
          </a:ln>
        </p:spPr>
      </p:cxnSp>
      <p:cxnSp>
        <p:nvCxnSpPr>
          <p:cNvPr id="168" name="Google Shape;168;p38"/>
          <p:cNvCxnSpPr/>
          <p:nvPr/>
        </p:nvCxnSpPr>
        <p:spPr>
          <a:xfrm flipH="1">
            <a:off x="6180493" y="2213783"/>
            <a:ext cx="11102" cy="1828800"/>
          </a:xfrm>
          <a:prstGeom prst="straightConnector1">
            <a:avLst/>
          </a:prstGeom>
          <a:noFill/>
          <a:ln cap="flat" cmpd="sng" w="165100">
            <a:solidFill>
              <a:schemeClr val="accent6"/>
            </a:solidFill>
            <a:prstDash val="solid"/>
            <a:miter lim="800000"/>
            <a:headEnd len="sm" w="sm" type="none"/>
            <a:tailEnd len="sm" w="sm" type="none"/>
          </a:ln>
        </p:spPr>
      </p:cxnSp>
      <p:cxnSp>
        <p:nvCxnSpPr>
          <p:cNvPr id="169" name="Google Shape;169;p38"/>
          <p:cNvCxnSpPr/>
          <p:nvPr/>
        </p:nvCxnSpPr>
        <p:spPr>
          <a:xfrm flipH="1">
            <a:off x="8745623" y="3904712"/>
            <a:ext cx="2136" cy="1828800"/>
          </a:xfrm>
          <a:prstGeom prst="straightConnector1">
            <a:avLst/>
          </a:prstGeom>
          <a:noFill/>
          <a:ln cap="flat" cmpd="sng" w="165100">
            <a:solidFill>
              <a:schemeClr val="accent6"/>
            </a:solidFill>
            <a:prstDash val="solid"/>
            <a:miter lim="800000"/>
            <a:headEnd len="sm" w="sm" type="none"/>
            <a:tailEnd len="sm" w="sm" type="none"/>
          </a:ln>
        </p:spPr>
      </p:cxnSp>
      <p:cxnSp>
        <p:nvCxnSpPr>
          <p:cNvPr id="170" name="Google Shape;170;p38"/>
          <p:cNvCxnSpPr/>
          <p:nvPr/>
        </p:nvCxnSpPr>
        <p:spPr>
          <a:xfrm flipH="1">
            <a:off x="3611089" y="3895941"/>
            <a:ext cx="2136" cy="1828800"/>
          </a:xfrm>
          <a:prstGeom prst="straightConnector1">
            <a:avLst/>
          </a:prstGeom>
          <a:noFill/>
          <a:ln cap="flat" cmpd="sng" w="165100">
            <a:solidFill>
              <a:schemeClr val="accent6"/>
            </a:solidFill>
            <a:prstDash val="solid"/>
            <a:miter lim="800000"/>
            <a:headEnd len="sm" w="sm" type="none"/>
            <a:tailEnd len="sm" w="sm" type="none"/>
          </a:ln>
        </p:spPr>
      </p:cxnSp>
      <p:sp>
        <p:nvSpPr>
          <p:cNvPr id="171" name="Google Shape;171;p38"/>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8"/>
          <p:cNvSpPr txBox="1"/>
          <p:nvPr>
            <p:ph idx="1" type="body"/>
          </p:nvPr>
        </p:nvSpPr>
        <p:spPr>
          <a:xfrm>
            <a:off x="1296955"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3" name="Google Shape;173;p38"/>
          <p:cNvSpPr txBox="1"/>
          <p:nvPr>
            <p:ph idx="2" type="body"/>
          </p:nvPr>
        </p:nvSpPr>
        <p:spPr>
          <a:xfrm>
            <a:off x="1296955"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4" name="Google Shape;174;p38"/>
          <p:cNvSpPr txBox="1"/>
          <p:nvPr>
            <p:ph idx="3" type="body"/>
          </p:nvPr>
        </p:nvSpPr>
        <p:spPr>
          <a:xfrm>
            <a:off x="3897799"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5" name="Google Shape;175;p38"/>
          <p:cNvSpPr txBox="1"/>
          <p:nvPr>
            <p:ph idx="4" type="body"/>
          </p:nvPr>
        </p:nvSpPr>
        <p:spPr>
          <a:xfrm>
            <a:off x="3897799"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6" name="Google Shape;176;p38"/>
          <p:cNvSpPr txBox="1"/>
          <p:nvPr>
            <p:ph idx="5" type="body"/>
          </p:nvPr>
        </p:nvSpPr>
        <p:spPr>
          <a:xfrm>
            <a:off x="9001711"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7" name="Google Shape;177;p38"/>
          <p:cNvSpPr txBox="1"/>
          <p:nvPr>
            <p:ph idx="6" type="body"/>
          </p:nvPr>
        </p:nvSpPr>
        <p:spPr>
          <a:xfrm>
            <a:off x="9001711"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8" name="Google Shape;178;p38"/>
          <p:cNvSpPr txBox="1"/>
          <p:nvPr>
            <p:ph idx="7" type="body"/>
          </p:nvPr>
        </p:nvSpPr>
        <p:spPr>
          <a:xfrm>
            <a:off x="6438143"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9" name="Google Shape;179;p38"/>
          <p:cNvSpPr txBox="1"/>
          <p:nvPr>
            <p:ph idx="8" type="body"/>
          </p:nvPr>
        </p:nvSpPr>
        <p:spPr>
          <a:xfrm>
            <a:off x="6438143"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80" name="Google Shape;180;p38"/>
          <p:cNvCxnSpPr/>
          <p:nvPr/>
        </p:nvCxnSpPr>
        <p:spPr>
          <a:xfrm>
            <a:off x="967689" y="3968780"/>
            <a:ext cx="10275477" cy="0"/>
          </a:xfrm>
          <a:prstGeom prst="straightConnector1">
            <a:avLst/>
          </a:prstGeom>
          <a:noFill/>
          <a:ln cap="flat" cmpd="sng" w="165100">
            <a:solidFill>
              <a:schemeClr val="accent3"/>
            </a:solidFill>
            <a:prstDash val="solid"/>
            <a:miter lim="800000"/>
            <a:headEnd len="sm" w="sm" type="none"/>
            <a:tailEnd len="sm" w="sm" type="none"/>
          </a:ln>
        </p:spPr>
      </p:cxnSp>
      <p:sp>
        <p:nvSpPr>
          <p:cNvPr id="181" name="Google Shape;181;p38"/>
          <p:cNvSpPr/>
          <p:nvPr/>
        </p:nvSpPr>
        <p:spPr>
          <a:xfrm>
            <a:off x="964323" y="3883241"/>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 name="Google Shape;182;p38"/>
          <p:cNvSpPr/>
          <p:nvPr/>
        </p:nvSpPr>
        <p:spPr>
          <a:xfrm>
            <a:off x="3531590" y="3892012"/>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3" name="Google Shape;183;p38"/>
          <p:cNvSpPr/>
          <p:nvPr/>
        </p:nvSpPr>
        <p:spPr>
          <a:xfrm>
            <a:off x="6098857" y="3883241"/>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 name="Google Shape;184;p38"/>
          <p:cNvSpPr/>
          <p:nvPr/>
        </p:nvSpPr>
        <p:spPr>
          <a:xfrm>
            <a:off x="8666124" y="3892012"/>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5" name="Google Shape;185;p38"/>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2" name="Shape 1252"/>
        <p:cNvGrpSpPr/>
        <p:nvPr/>
      </p:nvGrpSpPr>
      <p:grpSpPr>
        <a:xfrm>
          <a:off x="0" y="0"/>
          <a:ext cx="0" cy="0"/>
          <a:chOff x="0" y="0"/>
          <a:chExt cx="0" cy="0"/>
        </a:xfrm>
      </p:grpSpPr>
      <p:sp>
        <p:nvSpPr>
          <p:cNvPr id="1253" name="Google Shape;1253;g1de334d4383_0_1588"/>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54" name="Google Shape;1254;g1de334d4383_0_1588"/>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255" name="Google Shape;1255;g1de334d4383_0_158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6" name="Google Shape;1256;g1de334d4383_0_158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7" name="Google Shape;1257;g1de334d4383_0_158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8" name="Shape 1258"/>
        <p:cNvGrpSpPr/>
        <p:nvPr/>
      </p:nvGrpSpPr>
      <p:grpSpPr>
        <a:xfrm>
          <a:off x="0" y="0"/>
          <a:ext cx="0" cy="0"/>
          <a:chOff x="0" y="0"/>
          <a:chExt cx="0" cy="0"/>
        </a:xfrm>
      </p:grpSpPr>
      <p:sp>
        <p:nvSpPr>
          <p:cNvPr id="1259" name="Google Shape;1259;g1de334d4383_0_1594"/>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0" name="Google Shape;1260;g1de334d4383_0_159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g1de334d4383_0_159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g1de334d4383_0_159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3" name="Google Shape;1263;g1de334d4383_0_159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4" name="Google Shape;1264;g1de334d4383_0_159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5" name="Shape 1265"/>
        <p:cNvGrpSpPr/>
        <p:nvPr/>
      </p:nvGrpSpPr>
      <p:grpSpPr>
        <a:xfrm>
          <a:off x="0" y="0"/>
          <a:ext cx="0" cy="0"/>
          <a:chOff x="0" y="0"/>
          <a:chExt cx="0" cy="0"/>
        </a:xfrm>
      </p:grpSpPr>
      <p:sp>
        <p:nvSpPr>
          <p:cNvPr id="1266" name="Google Shape;1266;g1de334d4383_0_1601"/>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7" name="Google Shape;1267;g1de334d4383_0_1601"/>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68" name="Google Shape;1268;g1de334d4383_0_1601"/>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g1de334d4383_0_160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70" name="Google Shape;1270;g1de334d4383_0_160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g1de334d4383_0_160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2" name="Google Shape;1272;g1de334d4383_0_160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3" name="Google Shape;1273;g1de334d4383_0_160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4" name="Shape 1274"/>
        <p:cNvGrpSpPr/>
        <p:nvPr/>
      </p:nvGrpSpPr>
      <p:grpSpPr>
        <a:xfrm>
          <a:off x="0" y="0"/>
          <a:ext cx="0" cy="0"/>
          <a:chOff x="0" y="0"/>
          <a:chExt cx="0" cy="0"/>
        </a:xfrm>
      </p:grpSpPr>
      <p:sp>
        <p:nvSpPr>
          <p:cNvPr id="1275" name="Google Shape;1275;g1de334d4383_0_1610"/>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76" name="Google Shape;1276;g1de334d4383_0_161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7" name="Google Shape;1277;g1de334d4383_0_161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8" name="Google Shape;1278;g1de334d4383_0_161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9" name="Shape 1279"/>
        <p:cNvGrpSpPr/>
        <p:nvPr/>
      </p:nvGrpSpPr>
      <p:grpSpPr>
        <a:xfrm>
          <a:off x="0" y="0"/>
          <a:ext cx="0" cy="0"/>
          <a:chOff x="0" y="0"/>
          <a:chExt cx="0" cy="0"/>
        </a:xfrm>
      </p:grpSpPr>
      <p:sp>
        <p:nvSpPr>
          <p:cNvPr id="1280" name="Google Shape;1280;g1de334d4383_0_1615"/>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81" name="Google Shape;1281;g1de334d4383_0_1615"/>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2" name="Google Shape;1282;g1de334d4383_0_1615"/>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283" name="Google Shape;1283;g1de334d4383_0_161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4" name="Google Shape;1284;g1de334d4383_0_161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5" name="Google Shape;1285;g1de334d4383_0_161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6" name="Shape 1286"/>
        <p:cNvGrpSpPr/>
        <p:nvPr/>
      </p:nvGrpSpPr>
      <p:grpSpPr>
        <a:xfrm>
          <a:off x="0" y="0"/>
          <a:ext cx="0" cy="0"/>
          <a:chOff x="0" y="0"/>
          <a:chExt cx="0" cy="0"/>
        </a:xfrm>
      </p:grpSpPr>
      <p:sp>
        <p:nvSpPr>
          <p:cNvPr id="1287" name="Google Shape;1287;g1de334d4383_0_1622"/>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88" name="Google Shape;1288;g1de334d4383_0_1622"/>
          <p:cNvSpPr/>
          <p:nvPr>
            <p:ph idx="2" type="pic"/>
          </p:nvPr>
        </p:nvSpPr>
        <p:spPr>
          <a:xfrm>
            <a:off x="5183188" y="987426"/>
            <a:ext cx="6172500" cy="4873500"/>
          </a:xfrm>
          <a:prstGeom prst="rect">
            <a:avLst/>
          </a:prstGeom>
          <a:noFill/>
          <a:ln>
            <a:noFill/>
          </a:ln>
        </p:spPr>
      </p:sp>
      <p:sp>
        <p:nvSpPr>
          <p:cNvPr id="1289" name="Google Shape;1289;g1de334d4383_0_1622"/>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290" name="Google Shape;1290;g1de334d4383_0_162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1" name="Google Shape;1291;g1de334d4383_0_162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2" name="Google Shape;1292;g1de334d4383_0_162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3" name="Shape 1293"/>
        <p:cNvGrpSpPr/>
        <p:nvPr/>
      </p:nvGrpSpPr>
      <p:grpSpPr>
        <a:xfrm>
          <a:off x="0" y="0"/>
          <a:ext cx="0" cy="0"/>
          <a:chOff x="0" y="0"/>
          <a:chExt cx="0" cy="0"/>
        </a:xfrm>
      </p:grpSpPr>
      <p:sp>
        <p:nvSpPr>
          <p:cNvPr id="1294" name="Google Shape;1294;g1de334d4383_0_1629"/>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95" name="Google Shape;1295;g1de334d4383_0_1629"/>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g1de334d4383_0_162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7" name="Google Shape;1297;g1de334d4383_0_162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8" name="Google Shape;1298;g1de334d4383_0_162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9" name="Shape 1299"/>
        <p:cNvGrpSpPr/>
        <p:nvPr/>
      </p:nvGrpSpPr>
      <p:grpSpPr>
        <a:xfrm>
          <a:off x="0" y="0"/>
          <a:ext cx="0" cy="0"/>
          <a:chOff x="0" y="0"/>
          <a:chExt cx="0" cy="0"/>
        </a:xfrm>
      </p:grpSpPr>
      <p:sp>
        <p:nvSpPr>
          <p:cNvPr id="1300" name="Google Shape;1300;g1de334d4383_0_1635"/>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01" name="Google Shape;1301;g1de334d4383_0_163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g1de334d4383_0_163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3" name="Google Shape;1303;g1de334d4383_0_163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4" name="Google Shape;1304;g1de334d4383_0_163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191" name="Shape 191"/>
        <p:cNvGrpSpPr/>
        <p:nvPr/>
      </p:nvGrpSpPr>
      <p:grpSpPr>
        <a:xfrm>
          <a:off x="0" y="0"/>
          <a:ext cx="0" cy="0"/>
          <a:chOff x="0" y="0"/>
          <a:chExt cx="0" cy="0"/>
        </a:xfrm>
      </p:grpSpPr>
      <p:sp>
        <p:nvSpPr>
          <p:cNvPr id="192" name="Google Shape;192;p23"/>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93" name="Google Shape;193;p2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3"/>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5" name="Google Shape;195;p2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97" name="Shape 197"/>
        <p:cNvGrpSpPr/>
        <p:nvPr/>
      </p:nvGrpSpPr>
      <p:grpSpPr>
        <a:xfrm>
          <a:off x="0" y="0"/>
          <a:ext cx="0" cy="0"/>
          <a:chOff x="0" y="0"/>
          <a:chExt cx="0" cy="0"/>
        </a:xfrm>
      </p:grpSpPr>
      <p:sp>
        <p:nvSpPr>
          <p:cNvPr descr="preencoded.png" id="198" name="Google Shape;198;p39"/>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99" name="Google Shape;199;p39"/>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0" name="Google Shape;200;p39"/>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1" name="Google Shape;201;p39"/>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39"/>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03" name="Shape 203"/>
        <p:cNvGrpSpPr/>
        <p:nvPr/>
      </p:nvGrpSpPr>
      <p:grpSpPr>
        <a:xfrm>
          <a:off x="0" y="0"/>
          <a:ext cx="0" cy="0"/>
          <a:chOff x="0" y="0"/>
          <a:chExt cx="0" cy="0"/>
        </a:xfrm>
      </p:grpSpPr>
      <p:grpSp>
        <p:nvGrpSpPr>
          <p:cNvPr id="204" name="Google Shape;204;p40"/>
          <p:cNvGrpSpPr/>
          <p:nvPr/>
        </p:nvGrpSpPr>
        <p:grpSpPr>
          <a:xfrm>
            <a:off x="6452305" y="3405021"/>
            <a:ext cx="5739697" cy="3467971"/>
            <a:chOff x="5009037" y="2525712"/>
            <a:chExt cx="7170193" cy="4332288"/>
          </a:xfrm>
        </p:grpSpPr>
        <p:sp>
          <p:nvSpPr>
            <p:cNvPr id="205" name="Google Shape;205;p40"/>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6" name="Google Shape;206;p40"/>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207" name="Google Shape;207;p40"/>
          <p:cNvGrpSpPr/>
          <p:nvPr/>
        </p:nvGrpSpPr>
        <p:grpSpPr>
          <a:xfrm rot="10800000">
            <a:off x="6465612" y="2"/>
            <a:ext cx="5739697" cy="3467971"/>
            <a:chOff x="5183405" y="2678112"/>
            <a:chExt cx="7170193" cy="4332288"/>
          </a:xfrm>
        </p:grpSpPr>
        <p:sp>
          <p:nvSpPr>
            <p:cNvPr id="208" name="Google Shape;208;p40"/>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40"/>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210" name="Google Shape;210;p40"/>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1" name="Google Shape;211;p40"/>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40"/>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13" name="Shape 213"/>
        <p:cNvGrpSpPr/>
        <p:nvPr/>
      </p:nvGrpSpPr>
      <p:grpSpPr>
        <a:xfrm>
          <a:off x="0" y="0"/>
          <a:ext cx="0" cy="0"/>
          <a:chOff x="0" y="0"/>
          <a:chExt cx="0" cy="0"/>
        </a:xfrm>
      </p:grpSpPr>
      <p:sp>
        <p:nvSpPr>
          <p:cNvPr id="214" name="Google Shape;214;p41"/>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1"/>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6" name="Google Shape;216;p41"/>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7" name="Google Shape;217;p41"/>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41"/>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9" name="Google Shape;219;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20" name="Google Shape;220;p41"/>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1" name="Shape 221"/>
        <p:cNvGrpSpPr/>
        <p:nvPr/>
      </p:nvGrpSpPr>
      <p:grpSpPr>
        <a:xfrm>
          <a:off x="0" y="0"/>
          <a:ext cx="0" cy="0"/>
          <a:chOff x="0" y="0"/>
          <a:chExt cx="0" cy="0"/>
        </a:xfrm>
      </p:grpSpPr>
      <p:sp>
        <p:nvSpPr>
          <p:cNvPr id="222" name="Google Shape;222;p42"/>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3" name="Google Shape;223;p42"/>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4" name="Google Shape;224;p42"/>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5" name="Google Shape;225;p42"/>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6" name="Google Shape;226;p42"/>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7" name="Google Shape;227;p42"/>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28" name="Google Shape;228;p42"/>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42"/>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21" name="Shape 21"/>
        <p:cNvGrpSpPr/>
        <p:nvPr/>
      </p:nvGrpSpPr>
      <p:grpSpPr>
        <a:xfrm>
          <a:off x="0" y="0"/>
          <a:ext cx="0" cy="0"/>
          <a:chOff x="0" y="0"/>
          <a:chExt cx="0" cy="0"/>
        </a:xfrm>
      </p:grpSpPr>
      <p:sp>
        <p:nvSpPr>
          <p:cNvPr id="22" name="Google Shape;22;p24"/>
          <p:cNvSpPr txBox="1"/>
          <p:nvPr>
            <p:ph type="title"/>
          </p:nvPr>
        </p:nvSpPr>
        <p:spPr>
          <a:xfrm>
            <a:off x="964022" y="2476500"/>
            <a:ext cx="7132320" cy="328997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Libre Franklin"/>
              <a:buNone/>
              <a:defRPr b="0" i="0" sz="2800">
                <a:solidFill>
                  <a:schemeClr val="dk1"/>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3" name="Google Shape;23;p24"/>
          <p:cNvGrpSpPr/>
          <p:nvPr/>
        </p:nvGrpSpPr>
        <p:grpSpPr>
          <a:xfrm>
            <a:off x="6362700" y="0"/>
            <a:ext cx="5829298" cy="3235602"/>
            <a:chOff x="5612972" y="1"/>
            <a:chExt cx="6615961" cy="3672246"/>
          </a:xfrm>
        </p:grpSpPr>
        <p:sp>
          <p:nvSpPr>
            <p:cNvPr id="24" name="Google Shape;24;p24"/>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 name="Google Shape;25;p24"/>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 name="Google Shape;26;p24"/>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 name="Google Shape;27;p24"/>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 name="Google Shape;28;p24"/>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9" name="Google Shape;29;p24"/>
          <p:cNvGrpSpPr/>
          <p:nvPr/>
        </p:nvGrpSpPr>
        <p:grpSpPr>
          <a:xfrm flipH="1" rot="5400000">
            <a:off x="0" y="3900132"/>
            <a:ext cx="2959226" cy="2959226"/>
            <a:chOff x="0" y="12289"/>
            <a:chExt cx="3550" cy="3551"/>
          </a:xfrm>
        </p:grpSpPr>
        <p:sp>
          <p:nvSpPr>
            <p:cNvPr id="30" name="Google Shape;30;p24"/>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 name="Google Shape;31;p24"/>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 name="Google Shape;32;p24"/>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230" name="Shape 230"/>
        <p:cNvGrpSpPr/>
        <p:nvPr/>
      </p:nvGrpSpPr>
      <p:grpSpPr>
        <a:xfrm>
          <a:off x="0" y="0"/>
          <a:ext cx="0" cy="0"/>
          <a:chOff x="0" y="0"/>
          <a:chExt cx="0" cy="0"/>
        </a:xfrm>
      </p:grpSpPr>
      <p:sp>
        <p:nvSpPr>
          <p:cNvPr id="231" name="Google Shape;231;p43"/>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32" name="Google Shape;232;p4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43"/>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4" name="Google Shape;234;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35" name="Shape 235"/>
        <p:cNvGrpSpPr/>
        <p:nvPr/>
      </p:nvGrpSpPr>
      <p:grpSpPr>
        <a:xfrm>
          <a:off x="0" y="0"/>
          <a:ext cx="0" cy="0"/>
          <a:chOff x="0" y="0"/>
          <a:chExt cx="0" cy="0"/>
        </a:xfrm>
      </p:grpSpPr>
      <p:sp>
        <p:nvSpPr>
          <p:cNvPr id="236" name="Google Shape;236;p44"/>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44"/>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8" name="Google Shape;238;p44"/>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9" name="Google Shape;239;p44"/>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240" name="Google Shape;240;p44"/>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41" name="Google Shape;241;p44"/>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42" name="Google Shape;242;p44"/>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43" name="Google Shape;243;p44"/>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44" name="Google Shape;244;p44"/>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45" name="Google Shape;245;p4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246" name="Shape 246"/>
        <p:cNvGrpSpPr/>
        <p:nvPr/>
      </p:nvGrpSpPr>
      <p:grpSpPr>
        <a:xfrm>
          <a:off x="0" y="0"/>
          <a:ext cx="0" cy="0"/>
          <a:chOff x="0" y="0"/>
          <a:chExt cx="0" cy="0"/>
        </a:xfrm>
      </p:grpSpPr>
      <p:sp>
        <p:nvSpPr>
          <p:cNvPr id="247" name="Google Shape;247;p45"/>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248" name="Google Shape;248;p45"/>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4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50" name="Google Shape;250;p45"/>
          <p:cNvSpPr/>
          <p:nvPr>
            <p:ph idx="2" type="pic"/>
          </p:nvPr>
        </p:nvSpPr>
        <p:spPr>
          <a:xfrm>
            <a:off x="758905" y="2392023"/>
            <a:ext cx="2596896" cy="2596896"/>
          </a:xfrm>
          <a:prstGeom prst="rect">
            <a:avLst/>
          </a:prstGeom>
          <a:solidFill>
            <a:srgbClr val="DB6EC7"/>
          </a:solidFill>
          <a:ln>
            <a:noFill/>
          </a:ln>
        </p:spPr>
      </p:sp>
      <p:sp>
        <p:nvSpPr>
          <p:cNvPr id="251" name="Google Shape;251;p45"/>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2" name="Google Shape;252;p45"/>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3" name="Google Shape;253;p45"/>
          <p:cNvSpPr/>
          <p:nvPr>
            <p:ph idx="4" type="pic"/>
          </p:nvPr>
        </p:nvSpPr>
        <p:spPr>
          <a:xfrm>
            <a:off x="3517361" y="2392619"/>
            <a:ext cx="2596896" cy="2596896"/>
          </a:xfrm>
          <a:prstGeom prst="rect">
            <a:avLst/>
          </a:prstGeom>
          <a:solidFill>
            <a:srgbClr val="DB6EC7"/>
          </a:solidFill>
          <a:ln>
            <a:noFill/>
          </a:ln>
        </p:spPr>
      </p:sp>
      <p:sp>
        <p:nvSpPr>
          <p:cNvPr id="254" name="Google Shape;254;p45"/>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5" name="Google Shape;255;p45"/>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6" name="Google Shape;256;p45"/>
          <p:cNvSpPr/>
          <p:nvPr>
            <p:ph idx="7" type="pic"/>
          </p:nvPr>
        </p:nvSpPr>
        <p:spPr>
          <a:xfrm>
            <a:off x="6275817" y="2393215"/>
            <a:ext cx="2596896" cy="2596896"/>
          </a:xfrm>
          <a:prstGeom prst="rect">
            <a:avLst/>
          </a:prstGeom>
          <a:solidFill>
            <a:srgbClr val="DB6EC7"/>
          </a:solidFill>
          <a:ln>
            <a:noFill/>
          </a:ln>
        </p:spPr>
      </p:sp>
      <p:sp>
        <p:nvSpPr>
          <p:cNvPr id="257" name="Google Shape;257;p45"/>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8" name="Google Shape;258;p45"/>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9" name="Google Shape;259;p45"/>
          <p:cNvSpPr/>
          <p:nvPr>
            <p:ph idx="13" type="pic"/>
          </p:nvPr>
        </p:nvSpPr>
        <p:spPr>
          <a:xfrm>
            <a:off x="9034272" y="2393215"/>
            <a:ext cx="2596896" cy="2596896"/>
          </a:xfrm>
          <a:prstGeom prst="rect">
            <a:avLst/>
          </a:prstGeom>
          <a:solidFill>
            <a:srgbClr val="DB6EC7"/>
          </a:solidFill>
          <a:ln>
            <a:noFill/>
          </a:ln>
        </p:spPr>
      </p:sp>
      <p:sp>
        <p:nvSpPr>
          <p:cNvPr id="260" name="Google Shape;260;p45"/>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1" name="Google Shape;261;p45"/>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262" name="Shape 262"/>
        <p:cNvGrpSpPr/>
        <p:nvPr/>
      </p:nvGrpSpPr>
      <p:grpSpPr>
        <a:xfrm>
          <a:off x="0" y="0"/>
          <a:ext cx="0" cy="0"/>
          <a:chOff x="0" y="0"/>
          <a:chExt cx="0" cy="0"/>
        </a:xfrm>
      </p:grpSpPr>
      <p:sp>
        <p:nvSpPr>
          <p:cNvPr id="263" name="Google Shape;263;p46"/>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4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65" name="Google Shape;265;p46"/>
          <p:cNvSpPr/>
          <p:nvPr>
            <p:ph idx="2" type="pic"/>
          </p:nvPr>
        </p:nvSpPr>
        <p:spPr>
          <a:xfrm>
            <a:off x="1271016" y="1545336"/>
            <a:ext cx="2029968" cy="1828800"/>
          </a:xfrm>
          <a:prstGeom prst="rect">
            <a:avLst/>
          </a:prstGeom>
          <a:solidFill>
            <a:srgbClr val="DB6EC7"/>
          </a:solidFill>
          <a:ln>
            <a:noFill/>
          </a:ln>
        </p:spPr>
      </p:sp>
      <p:sp>
        <p:nvSpPr>
          <p:cNvPr id="266" name="Google Shape;266;p46"/>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7" name="Google Shape;267;p46"/>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46"/>
          <p:cNvSpPr/>
          <p:nvPr>
            <p:ph idx="4" type="pic"/>
          </p:nvPr>
        </p:nvSpPr>
        <p:spPr>
          <a:xfrm>
            <a:off x="1271016" y="4144264"/>
            <a:ext cx="2029968" cy="1828800"/>
          </a:xfrm>
          <a:prstGeom prst="rect">
            <a:avLst/>
          </a:prstGeom>
          <a:solidFill>
            <a:srgbClr val="DB6EC7"/>
          </a:solidFill>
          <a:ln>
            <a:noFill/>
          </a:ln>
        </p:spPr>
      </p:sp>
      <p:sp>
        <p:nvSpPr>
          <p:cNvPr id="269" name="Google Shape;269;p46"/>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0" name="Google Shape;270;p46"/>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1" name="Google Shape;271;p46"/>
          <p:cNvSpPr/>
          <p:nvPr>
            <p:ph idx="7" type="pic"/>
          </p:nvPr>
        </p:nvSpPr>
        <p:spPr>
          <a:xfrm>
            <a:off x="3828288" y="1545336"/>
            <a:ext cx="2029968" cy="1828800"/>
          </a:xfrm>
          <a:prstGeom prst="rect">
            <a:avLst/>
          </a:prstGeom>
          <a:solidFill>
            <a:srgbClr val="DB6EC7"/>
          </a:solidFill>
          <a:ln>
            <a:noFill/>
          </a:ln>
        </p:spPr>
      </p:sp>
      <p:sp>
        <p:nvSpPr>
          <p:cNvPr id="272" name="Google Shape;272;p46"/>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46"/>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46"/>
          <p:cNvSpPr/>
          <p:nvPr>
            <p:ph idx="13" type="pic"/>
          </p:nvPr>
        </p:nvSpPr>
        <p:spPr>
          <a:xfrm>
            <a:off x="3828288" y="4144264"/>
            <a:ext cx="2029968" cy="1828800"/>
          </a:xfrm>
          <a:prstGeom prst="rect">
            <a:avLst/>
          </a:prstGeom>
          <a:solidFill>
            <a:srgbClr val="DB6EC7"/>
          </a:solidFill>
          <a:ln>
            <a:noFill/>
          </a:ln>
        </p:spPr>
      </p:sp>
      <p:sp>
        <p:nvSpPr>
          <p:cNvPr id="275" name="Google Shape;275;p46"/>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6" name="Google Shape;276;p46"/>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7" name="Google Shape;277;p46"/>
          <p:cNvSpPr/>
          <p:nvPr>
            <p:ph idx="16" type="pic"/>
          </p:nvPr>
        </p:nvSpPr>
        <p:spPr>
          <a:xfrm>
            <a:off x="6385560" y="1545336"/>
            <a:ext cx="2029968" cy="1828800"/>
          </a:xfrm>
          <a:prstGeom prst="rect">
            <a:avLst/>
          </a:prstGeom>
          <a:solidFill>
            <a:srgbClr val="DB6EC7"/>
          </a:solidFill>
          <a:ln>
            <a:noFill/>
          </a:ln>
        </p:spPr>
      </p:sp>
      <p:sp>
        <p:nvSpPr>
          <p:cNvPr id="278" name="Google Shape;278;p46"/>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9" name="Google Shape;279;p46"/>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0" name="Google Shape;280;p46"/>
          <p:cNvSpPr/>
          <p:nvPr>
            <p:ph idx="19" type="pic"/>
          </p:nvPr>
        </p:nvSpPr>
        <p:spPr>
          <a:xfrm>
            <a:off x="6385560" y="4144264"/>
            <a:ext cx="2029968" cy="1828800"/>
          </a:xfrm>
          <a:prstGeom prst="rect">
            <a:avLst/>
          </a:prstGeom>
          <a:solidFill>
            <a:srgbClr val="DB6EC7"/>
          </a:solidFill>
          <a:ln>
            <a:noFill/>
          </a:ln>
        </p:spPr>
      </p:sp>
      <p:sp>
        <p:nvSpPr>
          <p:cNvPr id="281" name="Google Shape;281;p46"/>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2" name="Google Shape;282;p46"/>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3" name="Google Shape;283;p46"/>
          <p:cNvSpPr/>
          <p:nvPr>
            <p:ph idx="22" type="pic"/>
          </p:nvPr>
        </p:nvSpPr>
        <p:spPr>
          <a:xfrm>
            <a:off x="8942832" y="1545336"/>
            <a:ext cx="2029968" cy="1828800"/>
          </a:xfrm>
          <a:prstGeom prst="rect">
            <a:avLst/>
          </a:prstGeom>
          <a:solidFill>
            <a:srgbClr val="DB6EC7"/>
          </a:solidFill>
          <a:ln>
            <a:noFill/>
          </a:ln>
        </p:spPr>
      </p:sp>
      <p:sp>
        <p:nvSpPr>
          <p:cNvPr id="284" name="Google Shape;284;p46"/>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5" name="Google Shape;285;p46"/>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6" name="Google Shape;286;p46"/>
          <p:cNvSpPr/>
          <p:nvPr>
            <p:ph idx="25" type="pic"/>
          </p:nvPr>
        </p:nvSpPr>
        <p:spPr>
          <a:xfrm>
            <a:off x="8942832" y="4144264"/>
            <a:ext cx="2029968" cy="1828800"/>
          </a:xfrm>
          <a:prstGeom prst="rect">
            <a:avLst/>
          </a:prstGeom>
          <a:solidFill>
            <a:srgbClr val="DB6EC7"/>
          </a:solidFill>
          <a:ln>
            <a:noFill/>
          </a:ln>
        </p:spPr>
      </p:sp>
      <p:sp>
        <p:nvSpPr>
          <p:cNvPr id="287" name="Google Shape;287;p46"/>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8" name="Google Shape;288;p46"/>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289" name="Shape 289"/>
        <p:cNvGrpSpPr/>
        <p:nvPr/>
      </p:nvGrpSpPr>
      <p:grpSpPr>
        <a:xfrm>
          <a:off x="0" y="0"/>
          <a:ext cx="0" cy="0"/>
          <a:chOff x="0" y="0"/>
          <a:chExt cx="0" cy="0"/>
        </a:xfrm>
      </p:grpSpPr>
      <p:sp>
        <p:nvSpPr>
          <p:cNvPr id="290" name="Google Shape;290;p47"/>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91" name="Google Shape;291;p47"/>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92" name="Google Shape;292;p47"/>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93" name="Google Shape;293;p47"/>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94" name="Google Shape;294;p47"/>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95" name="Google Shape;295;p47"/>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4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97" name="Google Shape;297;p47"/>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98" name="Google Shape;298;p47"/>
          <p:cNvSpPr/>
          <p:nvPr>
            <p:ph idx="2" type="pic"/>
          </p:nvPr>
        </p:nvSpPr>
        <p:spPr>
          <a:xfrm>
            <a:off x="1339135" y="2111058"/>
            <a:ext cx="704088" cy="704088"/>
          </a:xfrm>
          <a:prstGeom prst="ellipse">
            <a:avLst/>
          </a:prstGeom>
          <a:solidFill>
            <a:schemeClr val="accent1"/>
          </a:solidFill>
          <a:ln>
            <a:noFill/>
          </a:ln>
        </p:spPr>
      </p:sp>
      <p:sp>
        <p:nvSpPr>
          <p:cNvPr id="299" name="Google Shape;299;p47"/>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7"/>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01" name="Google Shape;301;p47"/>
          <p:cNvSpPr/>
          <p:nvPr>
            <p:ph idx="5" type="pic"/>
          </p:nvPr>
        </p:nvSpPr>
        <p:spPr>
          <a:xfrm>
            <a:off x="3554707" y="2111058"/>
            <a:ext cx="704088" cy="704088"/>
          </a:xfrm>
          <a:prstGeom prst="ellipse">
            <a:avLst/>
          </a:prstGeom>
          <a:solidFill>
            <a:schemeClr val="accent3"/>
          </a:solidFill>
          <a:ln>
            <a:noFill/>
          </a:ln>
        </p:spPr>
      </p:sp>
      <p:sp>
        <p:nvSpPr>
          <p:cNvPr id="302" name="Google Shape;302;p47"/>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47"/>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04" name="Google Shape;304;p47"/>
          <p:cNvSpPr/>
          <p:nvPr>
            <p:ph idx="8" type="pic"/>
          </p:nvPr>
        </p:nvSpPr>
        <p:spPr>
          <a:xfrm>
            <a:off x="5770280" y="2111058"/>
            <a:ext cx="704088" cy="704088"/>
          </a:xfrm>
          <a:prstGeom prst="ellipse">
            <a:avLst/>
          </a:prstGeom>
          <a:solidFill>
            <a:schemeClr val="accent1"/>
          </a:solidFill>
          <a:ln>
            <a:noFill/>
          </a:ln>
        </p:spPr>
      </p:sp>
      <p:sp>
        <p:nvSpPr>
          <p:cNvPr id="305" name="Google Shape;305;p47"/>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47"/>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07" name="Google Shape;307;p47"/>
          <p:cNvSpPr/>
          <p:nvPr>
            <p:ph idx="14" type="pic"/>
          </p:nvPr>
        </p:nvSpPr>
        <p:spPr>
          <a:xfrm>
            <a:off x="7985853" y="2111058"/>
            <a:ext cx="704088" cy="704088"/>
          </a:xfrm>
          <a:prstGeom prst="ellipse">
            <a:avLst/>
          </a:prstGeom>
          <a:solidFill>
            <a:schemeClr val="accent3"/>
          </a:solidFill>
          <a:ln>
            <a:noFill/>
          </a:ln>
        </p:spPr>
      </p:sp>
      <p:sp>
        <p:nvSpPr>
          <p:cNvPr id="308" name="Google Shape;308;p47"/>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47"/>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10" name="Google Shape;310;p47"/>
          <p:cNvSpPr/>
          <p:nvPr>
            <p:ph idx="17" type="pic"/>
          </p:nvPr>
        </p:nvSpPr>
        <p:spPr>
          <a:xfrm>
            <a:off x="10201425" y="2111058"/>
            <a:ext cx="704088" cy="704088"/>
          </a:xfrm>
          <a:prstGeom prst="ellipse">
            <a:avLst/>
          </a:prstGeom>
          <a:solidFill>
            <a:schemeClr val="accent1"/>
          </a:solidFill>
          <a:ln>
            <a:noFill/>
          </a:ln>
        </p:spPr>
      </p:sp>
      <p:sp>
        <p:nvSpPr>
          <p:cNvPr id="311" name="Google Shape;311;p47"/>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12" name="Shape 312"/>
        <p:cNvGrpSpPr/>
        <p:nvPr/>
      </p:nvGrpSpPr>
      <p:grpSpPr>
        <a:xfrm>
          <a:off x="0" y="0"/>
          <a:ext cx="0" cy="0"/>
          <a:chOff x="0" y="0"/>
          <a:chExt cx="0" cy="0"/>
        </a:xfrm>
      </p:grpSpPr>
      <p:sp>
        <p:nvSpPr>
          <p:cNvPr id="313" name="Google Shape;313;p48"/>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14" name="Google Shape;314;p48"/>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15" name="Google Shape;315;p48"/>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16" name="Google Shape;316;p4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4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318" name="Google Shape;318;p48"/>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19" name="Google Shape;319;p48"/>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20" name="Google Shape;320;p48"/>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21" name="Google Shape;321;p48"/>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22" name="Google Shape;322;p48"/>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23" name="Google Shape;323;p48"/>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24" name="Google Shape;324;p48"/>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5" name="Google Shape;325;p48"/>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6" name="Google Shape;326;p48"/>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7" name="Google Shape;327;p48"/>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48"/>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329" name="Google Shape;329;p48"/>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0" name="Shape 330"/>
        <p:cNvGrpSpPr/>
        <p:nvPr/>
      </p:nvGrpSpPr>
      <p:grpSpPr>
        <a:xfrm>
          <a:off x="0" y="0"/>
          <a:ext cx="0" cy="0"/>
          <a:chOff x="0" y="0"/>
          <a:chExt cx="0" cy="0"/>
        </a:xfrm>
      </p:grpSpPr>
      <p:sp>
        <p:nvSpPr>
          <p:cNvPr id="331" name="Google Shape;331;p49"/>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32" name="Google Shape;332;p49"/>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33" name="Google Shape;333;p49"/>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334" name="Google Shape;334;p49"/>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35" name="Google Shape;335;p49"/>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36" name="Google Shape;336;p49"/>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337" name="Google Shape;337;p49"/>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38" name="Google Shape;338;p49"/>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9" name="Google Shape;339;p49"/>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0" name="Google Shape;340;p49"/>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4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42" name="Shape 342"/>
        <p:cNvGrpSpPr/>
        <p:nvPr/>
      </p:nvGrpSpPr>
      <p:grpSpPr>
        <a:xfrm>
          <a:off x="0" y="0"/>
          <a:ext cx="0" cy="0"/>
          <a:chOff x="0" y="0"/>
          <a:chExt cx="0" cy="0"/>
        </a:xfrm>
      </p:grpSpPr>
      <p:sp>
        <p:nvSpPr>
          <p:cNvPr id="343" name="Google Shape;343;p50"/>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5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45" name="Google Shape;345;p50"/>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6" name="Google Shape;346;p50"/>
          <p:cNvSpPr/>
          <p:nvPr>
            <p:ph idx="2" type="pic"/>
          </p:nvPr>
        </p:nvSpPr>
        <p:spPr>
          <a:xfrm>
            <a:off x="1911096" y="2258568"/>
            <a:ext cx="932688" cy="932688"/>
          </a:xfrm>
          <a:prstGeom prst="ellipse">
            <a:avLst/>
          </a:prstGeom>
          <a:solidFill>
            <a:schemeClr val="accent3"/>
          </a:solidFill>
          <a:ln>
            <a:noFill/>
          </a:ln>
        </p:spPr>
      </p:sp>
      <p:sp>
        <p:nvSpPr>
          <p:cNvPr id="347" name="Google Shape;347;p50"/>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50"/>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9" name="Google Shape;349;p50"/>
          <p:cNvSpPr/>
          <p:nvPr>
            <p:ph idx="5" type="pic"/>
          </p:nvPr>
        </p:nvSpPr>
        <p:spPr>
          <a:xfrm>
            <a:off x="5641848" y="2258568"/>
            <a:ext cx="932688" cy="932688"/>
          </a:xfrm>
          <a:prstGeom prst="ellipse">
            <a:avLst/>
          </a:prstGeom>
          <a:solidFill>
            <a:schemeClr val="accent1"/>
          </a:solidFill>
          <a:ln>
            <a:noFill/>
          </a:ln>
        </p:spPr>
      </p:sp>
      <p:sp>
        <p:nvSpPr>
          <p:cNvPr id="350" name="Google Shape;350;p50"/>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50"/>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52" name="Google Shape;352;p50"/>
          <p:cNvSpPr/>
          <p:nvPr>
            <p:ph idx="8" type="pic"/>
          </p:nvPr>
        </p:nvSpPr>
        <p:spPr>
          <a:xfrm>
            <a:off x="9290304" y="2258568"/>
            <a:ext cx="932688" cy="932688"/>
          </a:xfrm>
          <a:prstGeom prst="ellipse">
            <a:avLst/>
          </a:prstGeom>
          <a:solidFill>
            <a:schemeClr val="accent4"/>
          </a:solidFill>
          <a:ln>
            <a:noFill/>
          </a:ln>
        </p:spPr>
      </p:sp>
      <p:sp>
        <p:nvSpPr>
          <p:cNvPr id="353" name="Google Shape;353;p50"/>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354" name="Shape 354"/>
        <p:cNvGrpSpPr/>
        <p:nvPr/>
      </p:nvGrpSpPr>
      <p:grpSpPr>
        <a:xfrm>
          <a:off x="0" y="0"/>
          <a:ext cx="0" cy="0"/>
          <a:chOff x="0" y="0"/>
          <a:chExt cx="0" cy="0"/>
        </a:xfrm>
      </p:grpSpPr>
      <p:sp>
        <p:nvSpPr>
          <p:cNvPr descr="preencoded.png" id="355" name="Google Shape;355;p51"/>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56" name="Google Shape;356;p51"/>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57" name="Google Shape;357;p51"/>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58" name="Google Shape;358;p51"/>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59" name="Google Shape;359;p51"/>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360" name="Google Shape;360;p51"/>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61" name="Google Shape;361;p51"/>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51"/>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3" name="Google Shape;363;p5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364" name="Shape 364"/>
        <p:cNvGrpSpPr/>
        <p:nvPr/>
      </p:nvGrpSpPr>
      <p:grpSpPr>
        <a:xfrm>
          <a:off x="0" y="0"/>
          <a:ext cx="0" cy="0"/>
          <a:chOff x="0" y="0"/>
          <a:chExt cx="0" cy="0"/>
        </a:xfrm>
      </p:grpSpPr>
      <p:sp>
        <p:nvSpPr>
          <p:cNvPr id="365" name="Google Shape;365;p52"/>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66" name="Google Shape;366;p52"/>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67" name="Google Shape;367;p52"/>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368" name="Google Shape;368;p52"/>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9" name="Google Shape;369;p52"/>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
  <p:cSld name="2 Col">
    <p:bg>
      <p:bgPr>
        <a:solidFill>
          <a:schemeClr val="lt1"/>
        </a:solidFill>
      </p:bgPr>
    </p:bg>
    <p:spTree>
      <p:nvGrpSpPr>
        <p:cNvPr id="33" name="Shape 33"/>
        <p:cNvGrpSpPr/>
        <p:nvPr/>
      </p:nvGrpSpPr>
      <p:grpSpPr>
        <a:xfrm>
          <a:off x="0" y="0"/>
          <a:ext cx="0" cy="0"/>
          <a:chOff x="0" y="0"/>
          <a:chExt cx="0" cy="0"/>
        </a:xfrm>
      </p:grpSpPr>
      <p:grpSp>
        <p:nvGrpSpPr>
          <p:cNvPr id="34" name="Google Shape;34;p25"/>
          <p:cNvGrpSpPr/>
          <p:nvPr/>
        </p:nvGrpSpPr>
        <p:grpSpPr>
          <a:xfrm rot="-5400000">
            <a:off x="9232774" y="3898774"/>
            <a:ext cx="2959226" cy="2959226"/>
            <a:chOff x="0" y="12289"/>
            <a:chExt cx="3550" cy="3551"/>
          </a:xfrm>
        </p:grpSpPr>
        <p:sp>
          <p:nvSpPr>
            <p:cNvPr id="35" name="Google Shape;35;p25"/>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 name="Google Shape;36;p25"/>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 name="Google Shape;37;p25"/>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38" name="Google Shape;38;p25"/>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 type="body"/>
          </p:nvPr>
        </p:nvSpPr>
        <p:spPr>
          <a:xfrm>
            <a:off x="3132390" y="2258255"/>
            <a:ext cx="4764829"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0" name="Google Shape;40;p25"/>
          <p:cNvSpPr txBox="1"/>
          <p:nvPr>
            <p:ph idx="2" type="body"/>
          </p:nvPr>
        </p:nvSpPr>
        <p:spPr>
          <a:xfrm>
            <a:off x="3132390" y="2790600"/>
            <a:ext cx="475624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25"/>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0" name="Shape 370"/>
        <p:cNvGrpSpPr/>
        <p:nvPr/>
      </p:nvGrpSpPr>
      <p:grpSpPr>
        <a:xfrm>
          <a:off x="0" y="0"/>
          <a:ext cx="0" cy="0"/>
          <a:chOff x="0" y="0"/>
          <a:chExt cx="0" cy="0"/>
        </a:xfrm>
      </p:grpSpPr>
      <p:sp>
        <p:nvSpPr>
          <p:cNvPr descr="preencoded.png" id="371" name="Google Shape;371;p53"/>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72" name="Google Shape;372;p53"/>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373" name="Google Shape;373;p53"/>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74" name="Google Shape;374;p53"/>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75" name="Google Shape;375;p53"/>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376" name="Google Shape;376;p5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7" name="Google Shape;377;p53"/>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53"/>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9" name="Google Shape;379;p53"/>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0" name="Shape 380"/>
        <p:cNvGrpSpPr/>
        <p:nvPr/>
      </p:nvGrpSpPr>
      <p:grpSpPr>
        <a:xfrm>
          <a:off x="0" y="0"/>
          <a:ext cx="0" cy="0"/>
          <a:chOff x="0" y="0"/>
          <a:chExt cx="0" cy="0"/>
        </a:xfrm>
      </p:grpSpPr>
      <p:sp>
        <p:nvSpPr>
          <p:cNvPr id="381" name="Google Shape;381;p54"/>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82" name="Google Shape;382;p54"/>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83" name="Google Shape;383;p54"/>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54"/>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5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6" name="Shape 386"/>
        <p:cNvGrpSpPr/>
        <p:nvPr/>
      </p:nvGrpSpPr>
      <p:grpSpPr>
        <a:xfrm>
          <a:off x="0" y="0"/>
          <a:ext cx="0" cy="0"/>
          <a:chOff x="0" y="0"/>
          <a:chExt cx="0" cy="0"/>
        </a:xfrm>
      </p:grpSpPr>
      <p:sp>
        <p:nvSpPr>
          <p:cNvPr id="387" name="Google Shape;387;p55"/>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88" name="Google Shape;388;p5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89" name="Google Shape;389;p5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0" name="Shape 390"/>
        <p:cNvGrpSpPr/>
        <p:nvPr/>
      </p:nvGrpSpPr>
      <p:grpSpPr>
        <a:xfrm>
          <a:off x="0" y="0"/>
          <a:ext cx="0" cy="0"/>
          <a:chOff x="0" y="0"/>
          <a:chExt cx="0" cy="0"/>
        </a:xfrm>
      </p:grpSpPr>
      <p:sp>
        <p:nvSpPr>
          <p:cNvPr id="391" name="Google Shape;391;p5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92" name="Google Shape;392;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56"/>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394" name="Google Shape;394;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95" name="Google Shape;395;p5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6" name="Shape 396"/>
        <p:cNvGrpSpPr/>
        <p:nvPr/>
      </p:nvGrpSpPr>
      <p:grpSpPr>
        <a:xfrm>
          <a:off x="0" y="0"/>
          <a:ext cx="0" cy="0"/>
          <a:chOff x="0" y="0"/>
          <a:chExt cx="0" cy="0"/>
        </a:xfrm>
      </p:grpSpPr>
      <p:sp>
        <p:nvSpPr>
          <p:cNvPr id="397" name="Google Shape;397;p5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98" name="Google Shape;398;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57"/>
          <p:cNvSpPr/>
          <p:nvPr>
            <p:ph idx="2" type="pic"/>
          </p:nvPr>
        </p:nvSpPr>
        <p:spPr>
          <a:xfrm>
            <a:off x="5183188" y="987427"/>
            <a:ext cx="6172200" cy="4873625"/>
          </a:xfrm>
          <a:prstGeom prst="rect">
            <a:avLst/>
          </a:prstGeom>
          <a:noFill/>
          <a:ln>
            <a:noFill/>
          </a:ln>
        </p:spPr>
      </p:sp>
      <p:sp>
        <p:nvSpPr>
          <p:cNvPr id="400" name="Google Shape;400;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01" name="Google Shape;401;p5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02" name="Shape 402"/>
        <p:cNvGrpSpPr/>
        <p:nvPr/>
      </p:nvGrpSpPr>
      <p:grpSpPr>
        <a:xfrm>
          <a:off x="0" y="0"/>
          <a:ext cx="0" cy="0"/>
          <a:chOff x="0" y="0"/>
          <a:chExt cx="0" cy="0"/>
        </a:xfrm>
      </p:grpSpPr>
      <p:sp>
        <p:nvSpPr>
          <p:cNvPr id="403" name="Google Shape;403;p58"/>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4" name="Google Shape;404;p5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405" name="Google Shape;405;p58"/>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5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411" name="Shape 411"/>
        <p:cNvGrpSpPr/>
        <p:nvPr/>
      </p:nvGrpSpPr>
      <p:grpSpPr>
        <a:xfrm>
          <a:off x="0" y="0"/>
          <a:ext cx="0" cy="0"/>
          <a:chOff x="0" y="0"/>
          <a:chExt cx="0" cy="0"/>
        </a:xfrm>
      </p:grpSpPr>
      <p:sp>
        <p:nvSpPr>
          <p:cNvPr id="412" name="Google Shape;412;p2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3" name="Google Shape;413;p29"/>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2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5" name="Google Shape;415;p29"/>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16" name="Google Shape;416;p2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7" name="Shape 417"/>
        <p:cNvGrpSpPr/>
        <p:nvPr/>
      </p:nvGrpSpPr>
      <p:grpSpPr>
        <a:xfrm>
          <a:off x="0" y="0"/>
          <a:ext cx="0" cy="0"/>
          <a:chOff x="0" y="0"/>
          <a:chExt cx="0" cy="0"/>
        </a:xfrm>
      </p:grpSpPr>
      <p:sp>
        <p:nvSpPr>
          <p:cNvPr id="418" name="Google Shape;418;p59"/>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9" name="Google Shape;419;p59"/>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20" name="Google Shape;420;p59"/>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1" name="Google Shape;421;p59"/>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2" name="Google Shape;422;p59"/>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3" name="Google Shape;423;p59"/>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24" name="Google Shape;424;p59"/>
          <p:cNvGrpSpPr/>
          <p:nvPr/>
        </p:nvGrpSpPr>
        <p:grpSpPr>
          <a:xfrm>
            <a:off x="8264428" y="-3419"/>
            <a:ext cx="3927573" cy="3165022"/>
            <a:chOff x="9857014" y="13834"/>
            <a:chExt cx="2334986" cy="1881641"/>
          </a:xfrm>
        </p:grpSpPr>
        <p:sp>
          <p:nvSpPr>
            <p:cNvPr id="425" name="Google Shape;425;p59"/>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6" name="Google Shape;426;p59"/>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27" name="Google Shape;427;p59"/>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8" name="Google Shape;428;p59"/>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9" name="Google Shape;429;p59"/>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30" name="Shape 430"/>
        <p:cNvGrpSpPr/>
        <p:nvPr/>
      </p:nvGrpSpPr>
      <p:grpSpPr>
        <a:xfrm>
          <a:off x="0" y="0"/>
          <a:ext cx="0" cy="0"/>
          <a:chOff x="0" y="0"/>
          <a:chExt cx="0" cy="0"/>
        </a:xfrm>
      </p:grpSpPr>
      <p:sp>
        <p:nvSpPr>
          <p:cNvPr id="431" name="Google Shape;431;p60"/>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2" name="Google Shape;432;p6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3" name="Google Shape;433;p60"/>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4" name="Google Shape;434;p60"/>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35" name="Google Shape;435;p60"/>
          <p:cNvGrpSpPr/>
          <p:nvPr/>
        </p:nvGrpSpPr>
        <p:grpSpPr>
          <a:xfrm>
            <a:off x="8082093" y="5590905"/>
            <a:ext cx="1572380" cy="1267097"/>
            <a:chOff x="7413403" y="4976359"/>
            <a:chExt cx="2334986" cy="1881641"/>
          </a:xfrm>
        </p:grpSpPr>
        <p:sp>
          <p:nvSpPr>
            <p:cNvPr id="436" name="Google Shape;436;p60"/>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7" name="Google Shape;437;p60"/>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38" name="Google Shape;438;p60"/>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39" name="Shape 439"/>
        <p:cNvGrpSpPr/>
        <p:nvPr/>
      </p:nvGrpSpPr>
      <p:grpSpPr>
        <a:xfrm>
          <a:off x="0" y="0"/>
          <a:ext cx="0" cy="0"/>
          <a:chOff x="0" y="0"/>
          <a:chExt cx="0" cy="0"/>
        </a:xfrm>
      </p:grpSpPr>
      <p:sp>
        <p:nvSpPr>
          <p:cNvPr id="440" name="Google Shape;440;p61"/>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1" name="Google Shape;441;p61"/>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2" name="Google Shape;442;p61"/>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3" name="Google Shape;443;p61"/>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4" name="Google Shape;444;p6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5" name="Google Shape;445;p61"/>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46" name="Google Shape;446;p61"/>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
  <p:cSld name="3 col">
    <p:bg>
      <p:bgPr>
        <a:solidFill>
          <a:schemeClr val="lt1"/>
        </a:solidFill>
      </p:bgPr>
    </p:bg>
    <p:spTree>
      <p:nvGrpSpPr>
        <p:cNvPr id="42" name="Shape 42"/>
        <p:cNvGrpSpPr/>
        <p:nvPr/>
      </p:nvGrpSpPr>
      <p:grpSpPr>
        <a:xfrm>
          <a:off x="0" y="0"/>
          <a:ext cx="0" cy="0"/>
          <a:chOff x="0" y="0"/>
          <a:chExt cx="0" cy="0"/>
        </a:xfrm>
      </p:grpSpPr>
      <p:grpSp>
        <p:nvGrpSpPr>
          <p:cNvPr id="43" name="Google Shape;43;p26"/>
          <p:cNvGrpSpPr/>
          <p:nvPr/>
        </p:nvGrpSpPr>
        <p:grpSpPr>
          <a:xfrm flipH="1" rot="5400000">
            <a:off x="0" y="3900132"/>
            <a:ext cx="2959226" cy="2959226"/>
            <a:chOff x="0" y="12289"/>
            <a:chExt cx="3550" cy="3551"/>
          </a:xfrm>
        </p:grpSpPr>
        <p:sp>
          <p:nvSpPr>
            <p:cNvPr id="44" name="Google Shape;44;p26"/>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 name="Google Shape;45;p26"/>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 name="Google Shape;46;p26"/>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47" name="Google Shape;47;p26"/>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 type="body"/>
          </p:nvPr>
        </p:nvSpPr>
        <p:spPr>
          <a:xfrm>
            <a:off x="952500"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 name="Google Shape;49;p26"/>
          <p:cNvSpPr txBox="1"/>
          <p:nvPr>
            <p:ph idx="2" type="body"/>
          </p:nvPr>
        </p:nvSpPr>
        <p:spPr>
          <a:xfrm>
            <a:off x="952500"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26"/>
          <p:cNvSpPr txBox="1"/>
          <p:nvPr>
            <p:ph idx="3" type="body"/>
          </p:nvPr>
        </p:nvSpPr>
        <p:spPr>
          <a:xfrm>
            <a:off x="4569372"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1" name="Google Shape;51;p26"/>
          <p:cNvSpPr txBox="1"/>
          <p:nvPr>
            <p:ph idx="4" type="body"/>
          </p:nvPr>
        </p:nvSpPr>
        <p:spPr>
          <a:xfrm>
            <a:off x="4569372" y="2799146"/>
            <a:ext cx="3050628"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 name="Google Shape;52;p26"/>
          <p:cNvSpPr txBox="1"/>
          <p:nvPr>
            <p:ph idx="5" type="body"/>
          </p:nvPr>
        </p:nvSpPr>
        <p:spPr>
          <a:xfrm>
            <a:off x="8187017"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3" name="Google Shape;53;p26"/>
          <p:cNvSpPr txBox="1"/>
          <p:nvPr>
            <p:ph idx="6" type="body"/>
          </p:nvPr>
        </p:nvSpPr>
        <p:spPr>
          <a:xfrm>
            <a:off x="8187017"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4" name="Google Shape;54;p26"/>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47" name="Shape 447"/>
        <p:cNvGrpSpPr/>
        <p:nvPr/>
      </p:nvGrpSpPr>
      <p:grpSpPr>
        <a:xfrm>
          <a:off x="0" y="0"/>
          <a:ext cx="0" cy="0"/>
          <a:chOff x="0" y="0"/>
          <a:chExt cx="0" cy="0"/>
        </a:xfrm>
      </p:grpSpPr>
      <p:sp>
        <p:nvSpPr>
          <p:cNvPr id="448" name="Google Shape;448;p62"/>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9" name="Google Shape;449;p62"/>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0" name="Google Shape;450;p62"/>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451" name="Google Shape;451;p62"/>
          <p:cNvGrpSpPr/>
          <p:nvPr/>
        </p:nvGrpSpPr>
        <p:grpSpPr>
          <a:xfrm rot="-5400000">
            <a:off x="8286530" y="2207195"/>
            <a:ext cx="3032351" cy="2443611"/>
            <a:chOff x="9857014" y="13834"/>
            <a:chExt cx="2334986" cy="1881641"/>
          </a:xfrm>
        </p:grpSpPr>
        <p:sp>
          <p:nvSpPr>
            <p:cNvPr id="452" name="Google Shape;452;p62"/>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3" name="Google Shape;453;p62"/>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54" name="Google Shape;454;p6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5" name="Google Shape;455;p62"/>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456" name="Shape 456"/>
        <p:cNvGrpSpPr/>
        <p:nvPr/>
      </p:nvGrpSpPr>
      <p:grpSpPr>
        <a:xfrm>
          <a:off x="0" y="0"/>
          <a:ext cx="0" cy="0"/>
          <a:chOff x="0" y="0"/>
          <a:chExt cx="0" cy="0"/>
        </a:xfrm>
      </p:grpSpPr>
      <p:grpSp>
        <p:nvGrpSpPr>
          <p:cNvPr id="457" name="Google Shape;457;p63"/>
          <p:cNvGrpSpPr/>
          <p:nvPr/>
        </p:nvGrpSpPr>
        <p:grpSpPr>
          <a:xfrm rot="-5400000">
            <a:off x="10772262" y="152643"/>
            <a:ext cx="1572380" cy="1267097"/>
            <a:chOff x="7413403" y="4976359"/>
            <a:chExt cx="2334986" cy="1881641"/>
          </a:xfrm>
        </p:grpSpPr>
        <p:sp>
          <p:nvSpPr>
            <p:cNvPr id="458" name="Google Shape;458;p6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9" name="Google Shape;459;p6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60" name="Google Shape;460;p6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63"/>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2" name="Google Shape;462;p6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63" name="Shape 463"/>
        <p:cNvGrpSpPr/>
        <p:nvPr/>
      </p:nvGrpSpPr>
      <p:grpSpPr>
        <a:xfrm>
          <a:off x="0" y="0"/>
          <a:ext cx="0" cy="0"/>
          <a:chOff x="0" y="0"/>
          <a:chExt cx="0" cy="0"/>
        </a:xfrm>
      </p:grpSpPr>
      <p:sp>
        <p:nvSpPr>
          <p:cNvPr id="464" name="Google Shape;464;p64"/>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5" name="Google Shape;465;p64"/>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64"/>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64"/>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64"/>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469" name="Shape 469"/>
        <p:cNvGrpSpPr/>
        <p:nvPr/>
      </p:nvGrpSpPr>
      <p:grpSpPr>
        <a:xfrm>
          <a:off x="0" y="0"/>
          <a:ext cx="0" cy="0"/>
          <a:chOff x="0" y="0"/>
          <a:chExt cx="0" cy="0"/>
        </a:xfrm>
      </p:grpSpPr>
      <p:sp>
        <p:nvSpPr>
          <p:cNvPr id="470" name="Google Shape;470;p65"/>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71" name="Google Shape;471;p65"/>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2" name="Google Shape;472;p65"/>
          <p:cNvSpPr/>
          <p:nvPr>
            <p:ph idx="2" type="pic"/>
          </p:nvPr>
        </p:nvSpPr>
        <p:spPr>
          <a:xfrm>
            <a:off x="750430" y="2227758"/>
            <a:ext cx="1200375" cy="1201242"/>
          </a:xfrm>
          <a:prstGeom prst="rect">
            <a:avLst/>
          </a:prstGeom>
          <a:noFill/>
          <a:ln>
            <a:noFill/>
          </a:ln>
        </p:spPr>
      </p:sp>
      <p:sp>
        <p:nvSpPr>
          <p:cNvPr id="473" name="Google Shape;473;p65"/>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4" name="Google Shape;474;p65"/>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5" name="Google Shape;475;p65"/>
          <p:cNvSpPr/>
          <p:nvPr>
            <p:ph idx="4" type="pic"/>
          </p:nvPr>
        </p:nvSpPr>
        <p:spPr>
          <a:xfrm>
            <a:off x="5495814" y="2227758"/>
            <a:ext cx="1200375" cy="1201242"/>
          </a:xfrm>
          <a:prstGeom prst="rect">
            <a:avLst/>
          </a:prstGeom>
          <a:noFill/>
          <a:ln>
            <a:noFill/>
          </a:ln>
        </p:spPr>
      </p:sp>
      <p:sp>
        <p:nvSpPr>
          <p:cNvPr id="476" name="Google Shape;476;p65"/>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7" name="Google Shape;477;p65"/>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8" name="Google Shape;478;p65"/>
          <p:cNvSpPr/>
          <p:nvPr>
            <p:ph idx="7" type="pic"/>
          </p:nvPr>
        </p:nvSpPr>
        <p:spPr>
          <a:xfrm>
            <a:off x="750430" y="4254273"/>
            <a:ext cx="1200375" cy="1201242"/>
          </a:xfrm>
          <a:prstGeom prst="rect">
            <a:avLst/>
          </a:prstGeom>
          <a:noFill/>
          <a:ln>
            <a:noFill/>
          </a:ln>
        </p:spPr>
      </p:sp>
      <p:sp>
        <p:nvSpPr>
          <p:cNvPr id="479" name="Google Shape;479;p65"/>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0" name="Google Shape;480;p65"/>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1" name="Google Shape;481;p65"/>
          <p:cNvSpPr/>
          <p:nvPr>
            <p:ph idx="13" type="pic"/>
          </p:nvPr>
        </p:nvSpPr>
        <p:spPr>
          <a:xfrm>
            <a:off x="5495814" y="4254273"/>
            <a:ext cx="1200375" cy="1201242"/>
          </a:xfrm>
          <a:prstGeom prst="rect">
            <a:avLst/>
          </a:prstGeom>
          <a:noFill/>
          <a:ln>
            <a:noFill/>
          </a:ln>
        </p:spPr>
      </p:sp>
      <p:sp>
        <p:nvSpPr>
          <p:cNvPr id="482" name="Google Shape;482;p65"/>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3" name="Google Shape;483;p65"/>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4" name="Google Shape;484;p65"/>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5" name="Google Shape;485;p65"/>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6" name="Google Shape;486;p65"/>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7" name="Google Shape;487;p65"/>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8" name="Google Shape;488;p65"/>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9" name="Google Shape;489;p65"/>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0" name="Google Shape;490;p65"/>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1" name="Google Shape;491;p65"/>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492" name="Shape 492"/>
        <p:cNvGrpSpPr/>
        <p:nvPr/>
      </p:nvGrpSpPr>
      <p:grpSpPr>
        <a:xfrm>
          <a:off x="0" y="0"/>
          <a:ext cx="0" cy="0"/>
          <a:chOff x="0" y="0"/>
          <a:chExt cx="0" cy="0"/>
        </a:xfrm>
      </p:grpSpPr>
      <p:sp>
        <p:nvSpPr>
          <p:cNvPr id="493" name="Google Shape;493;p66"/>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4" name="Google Shape;494;p66"/>
          <p:cNvSpPr/>
          <p:nvPr>
            <p:ph idx="2" type="pic"/>
          </p:nvPr>
        </p:nvSpPr>
        <p:spPr>
          <a:xfrm>
            <a:off x="750429" y="2068736"/>
            <a:ext cx="904987" cy="905641"/>
          </a:xfrm>
          <a:prstGeom prst="rect">
            <a:avLst/>
          </a:prstGeom>
          <a:noFill/>
          <a:ln>
            <a:noFill/>
          </a:ln>
        </p:spPr>
      </p:sp>
      <p:sp>
        <p:nvSpPr>
          <p:cNvPr id="495" name="Google Shape;495;p66"/>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66"/>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66"/>
          <p:cNvSpPr/>
          <p:nvPr>
            <p:ph idx="4" type="pic"/>
          </p:nvPr>
        </p:nvSpPr>
        <p:spPr>
          <a:xfrm>
            <a:off x="3549397" y="2068736"/>
            <a:ext cx="904987" cy="905641"/>
          </a:xfrm>
          <a:prstGeom prst="rect">
            <a:avLst/>
          </a:prstGeom>
          <a:noFill/>
          <a:ln>
            <a:noFill/>
          </a:ln>
        </p:spPr>
      </p:sp>
      <p:sp>
        <p:nvSpPr>
          <p:cNvPr id="498" name="Google Shape;498;p66"/>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9" name="Google Shape;499;p66"/>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0" name="Google Shape;500;p66"/>
          <p:cNvSpPr/>
          <p:nvPr>
            <p:ph idx="7" type="pic"/>
          </p:nvPr>
        </p:nvSpPr>
        <p:spPr>
          <a:xfrm>
            <a:off x="6348368" y="2068736"/>
            <a:ext cx="904987" cy="905641"/>
          </a:xfrm>
          <a:prstGeom prst="rect">
            <a:avLst/>
          </a:prstGeom>
          <a:noFill/>
          <a:ln>
            <a:noFill/>
          </a:ln>
        </p:spPr>
      </p:sp>
      <p:sp>
        <p:nvSpPr>
          <p:cNvPr id="501" name="Google Shape;501;p66"/>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2" name="Google Shape;502;p66"/>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3" name="Google Shape;503;p66"/>
          <p:cNvSpPr/>
          <p:nvPr>
            <p:ph idx="13" type="pic"/>
          </p:nvPr>
        </p:nvSpPr>
        <p:spPr>
          <a:xfrm>
            <a:off x="9147336" y="2068736"/>
            <a:ext cx="904987" cy="905641"/>
          </a:xfrm>
          <a:prstGeom prst="rect">
            <a:avLst/>
          </a:prstGeom>
          <a:noFill/>
          <a:ln>
            <a:noFill/>
          </a:ln>
        </p:spPr>
      </p:sp>
      <p:sp>
        <p:nvSpPr>
          <p:cNvPr id="504" name="Google Shape;504;p66"/>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5" name="Google Shape;505;p66"/>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6" name="Google Shape;506;p66"/>
          <p:cNvSpPr/>
          <p:nvPr>
            <p:ph idx="16" type="pic"/>
          </p:nvPr>
        </p:nvSpPr>
        <p:spPr>
          <a:xfrm>
            <a:off x="750429" y="4118553"/>
            <a:ext cx="904987" cy="905641"/>
          </a:xfrm>
          <a:prstGeom prst="rect">
            <a:avLst/>
          </a:prstGeom>
          <a:noFill/>
          <a:ln>
            <a:noFill/>
          </a:ln>
        </p:spPr>
      </p:sp>
      <p:sp>
        <p:nvSpPr>
          <p:cNvPr id="507" name="Google Shape;507;p66"/>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8" name="Google Shape;508;p66"/>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9" name="Google Shape;509;p66"/>
          <p:cNvSpPr/>
          <p:nvPr>
            <p:ph idx="19" type="pic"/>
          </p:nvPr>
        </p:nvSpPr>
        <p:spPr>
          <a:xfrm>
            <a:off x="3549397" y="4118553"/>
            <a:ext cx="904987" cy="905641"/>
          </a:xfrm>
          <a:prstGeom prst="rect">
            <a:avLst/>
          </a:prstGeom>
          <a:noFill/>
          <a:ln>
            <a:noFill/>
          </a:ln>
        </p:spPr>
      </p:sp>
      <p:sp>
        <p:nvSpPr>
          <p:cNvPr id="510" name="Google Shape;510;p66"/>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1" name="Google Shape;511;p66"/>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2" name="Google Shape;512;p66"/>
          <p:cNvSpPr/>
          <p:nvPr>
            <p:ph idx="22" type="pic"/>
          </p:nvPr>
        </p:nvSpPr>
        <p:spPr>
          <a:xfrm>
            <a:off x="6348368" y="4118553"/>
            <a:ext cx="904987" cy="905641"/>
          </a:xfrm>
          <a:prstGeom prst="rect">
            <a:avLst/>
          </a:prstGeom>
          <a:noFill/>
          <a:ln>
            <a:noFill/>
          </a:ln>
        </p:spPr>
      </p:sp>
      <p:sp>
        <p:nvSpPr>
          <p:cNvPr id="513" name="Google Shape;513;p66"/>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4" name="Google Shape;514;p66"/>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5" name="Google Shape;515;p66"/>
          <p:cNvSpPr/>
          <p:nvPr>
            <p:ph idx="25" type="pic"/>
          </p:nvPr>
        </p:nvSpPr>
        <p:spPr>
          <a:xfrm>
            <a:off x="9147336" y="4118553"/>
            <a:ext cx="904987" cy="905641"/>
          </a:xfrm>
          <a:prstGeom prst="rect">
            <a:avLst/>
          </a:prstGeom>
          <a:noFill/>
          <a:ln>
            <a:noFill/>
          </a:ln>
        </p:spPr>
      </p:sp>
      <p:sp>
        <p:nvSpPr>
          <p:cNvPr id="516" name="Google Shape;516;p66"/>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7" name="Google Shape;517;p66"/>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8" name="Google Shape;518;p66"/>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19" name="Shape 519"/>
        <p:cNvGrpSpPr/>
        <p:nvPr/>
      </p:nvGrpSpPr>
      <p:grpSpPr>
        <a:xfrm>
          <a:off x="0" y="0"/>
          <a:ext cx="0" cy="0"/>
          <a:chOff x="0" y="0"/>
          <a:chExt cx="0" cy="0"/>
        </a:xfrm>
      </p:grpSpPr>
      <p:sp>
        <p:nvSpPr>
          <p:cNvPr id="520" name="Google Shape;520;p67"/>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1" name="Google Shape;521;p67"/>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2" name="Google Shape;522;p6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3" name="Google Shape;523;p67"/>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4" name="Google Shape;524;p6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525" name="Shape 525"/>
        <p:cNvGrpSpPr/>
        <p:nvPr/>
      </p:nvGrpSpPr>
      <p:grpSpPr>
        <a:xfrm>
          <a:off x="0" y="0"/>
          <a:ext cx="0" cy="0"/>
          <a:chOff x="0" y="0"/>
          <a:chExt cx="0" cy="0"/>
        </a:xfrm>
      </p:grpSpPr>
      <p:sp>
        <p:nvSpPr>
          <p:cNvPr id="526" name="Google Shape;526;p68"/>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68"/>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8" name="Google Shape;528;p6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29" name="Google Shape;529;p6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0" name="Google Shape;530;p68"/>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31" name="Google Shape;531;p68"/>
          <p:cNvGrpSpPr/>
          <p:nvPr/>
        </p:nvGrpSpPr>
        <p:grpSpPr>
          <a:xfrm>
            <a:off x="8082093" y="5590905"/>
            <a:ext cx="1572380" cy="1267097"/>
            <a:chOff x="7413403" y="4976359"/>
            <a:chExt cx="2334986" cy="1881641"/>
          </a:xfrm>
        </p:grpSpPr>
        <p:sp>
          <p:nvSpPr>
            <p:cNvPr id="532" name="Google Shape;532;p6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3" name="Google Shape;533;p6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34" name="Google Shape;534;p68"/>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5" name="Google Shape;535;p68"/>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6" name="Google Shape;536;p68"/>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7" name="Google Shape;537;p68"/>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538" name="Shape 538"/>
        <p:cNvGrpSpPr/>
        <p:nvPr/>
      </p:nvGrpSpPr>
      <p:grpSpPr>
        <a:xfrm>
          <a:off x="0" y="0"/>
          <a:ext cx="0" cy="0"/>
          <a:chOff x="0" y="0"/>
          <a:chExt cx="0" cy="0"/>
        </a:xfrm>
      </p:grpSpPr>
      <p:sp>
        <p:nvSpPr>
          <p:cNvPr id="539" name="Google Shape;539;p6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0" name="Google Shape;540;p69"/>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1" name="Google Shape;541;p69"/>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2" name="Google Shape;542;p69"/>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3" name="Google Shape;543;p69"/>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44" name="Google Shape;544;p69"/>
          <p:cNvGrpSpPr/>
          <p:nvPr/>
        </p:nvGrpSpPr>
        <p:grpSpPr>
          <a:xfrm>
            <a:off x="2587418" y="5590905"/>
            <a:ext cx="1572380" cy="1267097"/>
            <a:chOff x="7413403" y="4976359"/>
            <a:chExt cx="2334986" cy="1881641"/>
          </a:xfrm>
        </p:grpSpPr>
        <p:sp>
          <p:nvSpPr>
            <p:cNvPr id="545" name="Google Shape;545;p69"/>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6" name="Google Shape;546;p69"/>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47" name="Google Shape;547;p69"/>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8" name="Google Shape;548;p69"/>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9" name="Google Shape;549;p69"/>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0" name="Google Shape;550;p69"/>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1" name="Google Shape;551;p69"/>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2" name="Google Shape;552;p6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53" name="Shape 553"/>
        <p:cNvGrpSpPr/>
        <p:nvPr/>
      </p:nvGrpSpPr>
      <p:grpSpPr>
        <a:xfrm>
          <a:off x="0" y="0"/>
          <a:ext cx="0" cy="0"/>
          <a:chOff x="0" y="0"/>
          <a:chExt cx="0" cy="0"/>
        </a:xfrm>
      </p:grpSpPr>
      <p:sp>
        <p:nvSpPr>
          <p:cNvPr id="554" name="Google Shape;554;p70"/>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5" name="Google Shape;555;p70"/>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56" name="Google Shape;556;p70"/>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57" name="Google Shape;557;p70"/>
          <p:cNvGrpSpPr/>
          <p:nvPr/>
        </p:nvGrpSpPr>
        <p:grpSpPr>
          <a:xfrm>
            <a:off x="8264428" y="3685939"/>
            <a:ext cx="3927573" cy="3178856"/>
            <a:chOff x="9857014" y="13834"/>
            <a:chExt cx="2334986" cy="1881641"/>
          </a:xfrm>
        </p:grpSpPr>
        <p:sp>
          <p:nvSpPr>
            <p:cNvPr id="558" name="Google Shape;558;p70"/>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59" name="Google Shape;559;p70"/>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60" name="Google Shape;560;p70"/>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61" name="Google Shape;561;p70"/>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4" name="Shape 574"/>
        <p:cNvGrpSpPr/>
        <p:nvPr/>
      </p:nvGrpSpPr>
      <p:grpSpPr>
        <a:xfrm>
          <a:off x="0" y="0"/>
          <a:ext cx="0" cy="0"/>
          <a:chOff x="0" y="0"/>
          <a:chExt cx="0" cy="0"/>
        </a:xfrm>
      </p:grpSpPr>
      <p:sp>
        <p:nvSpPr>
          <p:cNvPr id="575" name="Google Shape;575;g1de334d4383_0_910"/>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6" name="Google Shape;576;g1de334d4383_0_91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p:cSld name="Break">
    <p:bg>
      <p:bgPr>
        <a:solidFill>
          <a:schemeClr val="lt1"/>
        </a:solidFill>
      </p:bgPr>
    </p:bg>
    <p:spTree>
      <p:nvGrpSpPr>
        <p:cNvPr id="55" name="Shape 55"/>
        <p:cNvGrpSpPr/>
        <p:nvPr/>
      </p:nvGrpSpPr>
      <p:grpSpPr>
        <a:xfrm>
          <a:off x="0" y="0"/>
          <a:ext cx="0" cy="0"/>
          <a:chOff x="0" y="0"/>
          <a:chExt cx="0" cy="0"/>
        </a:xfrm>
      </p:grpSpPr>
      <p:sp>
        <p:nvSpPr>
          <p:cNvPr id="56" name="Google Shape;56;p27"/>
          <p:cNvSpPr/>
          <p:nvPr>
            <p:ph idx="2" type="pic"/>
          </p:nvPr>
        </p:nvSpPr>
        <p:spPr>
          <a:xfrm>
            <a:off x="0" y="0"/>
            <a:ext cx="12191998" cy="6858000"/>
          </a:xfrm>
          <a:prstGeom prst="rect">
            <a:avLst/>
          </a:prstGeom>
          <a:solidFill>
            <a:schemeClr val="accent2"/>
          </a:solidFill>
          <a:ln>
            <a:noFill/>
          </a:ln>
        </p:spPr>
      </p:sp>
      <p:sp>
        <p:nvSpPr>
          <p:cNvPr id="57" name="Google Shape;57;p27"/>
          <p:cNvSpPr txBox="1"/>
          <p:nvPr>
            <p:ph type="title"/>
          </p:nvPr>
        </p:nvSpPr>
        <p:spPr>
          <a:xfrm>
            <a:off x="7193943" y="3045437"/>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100"/>
              <a:buFont typeface="Franklin Gothic"/>
              <a:buNone/>
              <a:defRPr b="1" i="0" sz="410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8" name="Google Shape;58;p27"/>
          <p:cNvCxnSpPr/>
          <p:nvPr/>
        </p:nvCxnSpPr>
        <p:spPr>
          <a:xfrm>
            <a:off x="7154721" y="4003877"/>
            <a:ext cx="2133600" cy="3992"/>
          </a:xfrm>
          <a:prstGeom prst="straightConnector1">
            <a:avLst/>
          </a:prstGeom>
          <a:noFill/>
          <a:ln cap="flat" cmpd="sng" w="101600">
            <a:solidFill>
              <a:schemeClr val="lt2"/>
            </a:solidFill>
            <a:prstDash val="solid"/>
            <a:miter lim="800000"/>
            <a:headEnd len="sm" w="sm" type="none"/>
            <a:tailEnd len="sm" w="sm" type="none"/>
          </a:ln>
        </p:spPr>
      </p:cxnSp>
      <p:grpSp>
        <p:nvGrpSpPr>
          <p:cNvPr id="59" name="Google Shape;59;p27"/>
          <p:cNvGrpSpPr/>
          <p:nvPr/>
        </p:nvGrpSpPr>
        <p:grpSpPr>
          <a:xfrm rot="10800000">
            <a:off x="9509760" y="-3"/>
            <a:ext cx="2682238" cy="2682238"/>
            <a:chOff x="0" y="12289"/>
            <a:chExt cx="3550" cy="3551"/>
          </a:xfrm>
        </p:grpSpPr>
        <p:sp>
          <p:nvSpPr>
            <p:cNvPr id="60" name="Google Shape;60;p27"/>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 name="Google Shape;61;p27"/>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 name="Google Shape;62;p27"/>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7" name="Shape 577"/>
        <p:cNvGrpSpPr/>
        <p:nvPr/>
      </p:nvGrpSpPr>
      <p:grpSpPr>
        <a:xfrm>
          <a:off x="0" y="0"/>
          <a:ext cx="0" cy="0"/>
          <a:chOff x="0" y="0"/>
          <a:chExt cx="0" cy="0"/>
        </a:xfrm>
      </p:grpSpPr>
      <p:sp>
        <p:nvSpPr>
          <p:cNvPr id="578" name="Google Shape;578;g1de334d4383_0_91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579" name="Google Shape;579;g1de334d4383_0_913"/>
          <p:cNvGrpSpPr/>
          <p:nvPr/>
        </p:nvGrpSpPr>
        <p:grpSpPr>
          <a:xfrm>
            <a:off x="62471" y="44450"/>
            <a:ext cx="4071592" cy="1513047"/>
            <a:chOff x="199253" y="-3175"/>
            <a:chExt cx="4071592" cy="1513047"/>
          </a:xfrm>
        </p:grpSpPr>
        <p:pic>
          <p:nvPicPr>
            <p:cNvPr id="580" name="Google Shape;580;g1de334d4383_0_913"/>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581" name="Google Shape;581;g1de334d4383_0_913"/>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582" name="Google Shape;582;g1de334d4383_0_913"/>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83" name="Google Shape;583;g1de334d4383_0_913"/>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584" name="Google Shape;584;g1de334d4383_0_913"/>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5" name="Shape 585"/>
        <p:cNvGrpSpPr/>
        <p:nvPr/>
      </p:nvGrpSpPr>
      <p:grpSpPr>
        <a:xfrm>
          <a:off x="0" y="0"/>
          <a:ext cx="0" cy="0"/>
          <a:chOff x="0" y="0"/>
          <a:chExt cx="0" cy="0"/>
        </a:xfrm>
      </p:grpSpPr>
      <p:sp>
        <p:nvSpPr>
          <p:cNvPr id="586" name="Google Shape;586;g1de334d4383_0_921"/>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7" name="Google Shape;587;g1de334d4383_0_921"/>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8" name="Google Shape;588;g1de334d4383_0_92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9" name="Google Shape;589;g1de334d4383_0_92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0" name="Google Shape;590;g1de334d4383_0_92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1" name="Shape 591"/>
        <p:cNvGrpSpPr/>
        <p:nvPr/>
      </p:nvGrpSpPr>
      <p:grpSpPr>
        <a:xfrm>
          <a:off x="0" y="0"/>
          <a:ext cx="0" cy="0"/>
          <a:chOff x="0" y="0"/>
          <a:chExt cx="0" cy="0"/>
        </a:xfrm>
      </p:grpSpPr>
      <p:sp>
        <p:nvSpPr>
          <p:cNvPr id="592" name="Google Shape;592;g1de334d4383_0_927"/>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93" name="Google Shape;593;g1de334d4383_0_92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g1de334d4383_0_92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g1de334d4383_0_92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6" name="Google Shape;596;g1de334d4383_0_92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g1de334d4383_0_92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8" name="Shape 598"/>
        <p:cNvGrpSpPr/>
        <p:nvPr/>
      </p:nvGrpSpPr>
      <p:grpSpPr>
        <a:xfrm>
          <a:off x="0" y="0"/>
          <a:ext cx="0" cy="0"/>
          <a:chOff x="0" y="0"/>
          <a:chExt cx="0" cy="0"/>
        </a:xfrm>
      </p:grpSpPr>
      <p:sp>
        <p:nvSpPr>
          <p:cNvPr id="599" name="Google Shape;599;g1de334d4383_0_934"/>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0" name="Google Shape;600;g1de334d4383_0_934"/>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1" name="Google Shape;601;g1de334d4383_0_934"/>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g1de334d4383_0_93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3" name="Google Shape;603;g1de334d4383_0_93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g1de334d4383_0_93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g1de334d4383_0_93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6" name="Google Shape;606;g1de334d4383_0_93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7" name="Shape 607"/>
        <p:cNvGrpSpPr/>
        <p:nvPr/>
      </p:nvGrpSpPr>
      <p:grpSpPr>
        <a:xfrm>
          <a:off x="0" y="0"/>
          <a:ext cx="0" cy="0"/>
          <a:chOff x="0" y="0"/>
          <a:chExt cx="0" cy="0"/>
        </a:xfrm>
      </p:grpSpPr>
      <p:sp>
        <p:nvSpPr>
          <p:cNvPr id="608" name="Google Shape;608;g1de334d4383_0_943"/>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9" name="Google Shape;609;g1de334d4383_0_94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0" name="Google Shape;610;g1de334d4383_0_94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1" name="Google Shape;611;g1de334d4383_0_94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2" name="Shape 612"/>
        <p:cNvGrpSpPr/>
        <p:nvPr/>
      </p:nvGrpSpPr>
      <p:grpSpPr>
        <a:xfrm>
          <a:off x="0" y="0"/>
          <a:ext cx="0" cy="0"/>
          <a:chOff x="0" y="0"/>
          <a:chExt cx="0" cy="0"/>
        </a:xfrm>
      </p:grpSpPr>
      <p:sp>
        <p:nvSpPr>
          <p:cNvPr id="613" name="Google Shape;613;g1de334d4383_0_94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g1de334d4383_0_94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5" name="Google Shape;615;g1de334d4383_0_94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6" name="Shape 616"/>
        <p:cNvGrpSpPr/>
        <p:nvPr/>
      </p:nvGrpSpPr>
      <p:grpSpPr>
        <a:xfrm>
          <a:off x="0" y="0"/>
          <a:ext cx="0" cy="0"/>
          <a:chOff x="0" y="0"/>
          <a:chExt cx="0" cy="0"/>
        </a:xfrm>
      </p:grpSpPr>
      <p:sp>
        <p:nvSpPr>
          <p:cNvPr id="617" name="Google Shape;617;g1de334d4383_0_952"/>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18" name="Google Shape;618;g1de334d4383_0_952"/>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9" name="Google Shape;619;g1de334d4383_0_952"/>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0" name="Google Shape;620;g1de334d4383_0_95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1" name="Google Shape;621;g1de334d4383_0_95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2" name="Google Shape;622;g1de334d4383_0_95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3" name="Shape 623"/>
        <p:cNvGrpSpPr/>
        <p:nvPr/>
      </p:nvGrpSpPr>
      <p:grpSpPr>
        <a:xfrm>
          <a:off x="0" y="0"/>
          <a:ext cx="0" cy="0"/>
          <a:chOff x="0" y="0"/>
          <a:chExt cx="0" cy="0"/>
        </a:xfrm>
      </p:grpSpPr>
      <p:sp>
        <p:nvSpPr>
          <p:cNvPr id="624" name="Google Shape;624;g1de334d4383_0_959"/>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5" name="Google Shape;625;g1de334d4383_0_959"/>
          <p:cNvSpPr/>
          <p:nvPr>
            <p:ph idx="2" type="pic"/>
          </p:nvPr>
        </p:nvSpPr>
        <p:spPr>
          <a:xfrm>
            <a:off x="5183188" y="987426"/>
            <a:ext cx="6172500" cy="4873500"/>
          </a:xfrm>
          <a:prstGeom prst="rect">
            <a:avLst/>
          </a:prstGeom>
          <a:noFill/>
          <a:ln>
            <a:noFill/>
          </a:ln>
        </p:spPr>
      </p:sp>
      <p:sp>
        <p:nvSpPr>
          <p:cNvPr id="626" name="Google Shape;626;g1de334d4383_0_959"/>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7" name="Google Shape;627;g1de334d4383_0_95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8" name="Google Shape;628;g1de334d4383_0_95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9" name="Google Shape;629;g1de334d4383_0_95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0" name="Shape 630"/>
        <p:cNvGrpSpPr/>
        <p:nvPr/>
      </p:nvGrpSpPr>
      <p:grpSpPr>
        <a:xfrm>
          <a:off x="0" y="0"/>
          <a:ext cx="0" cy="0"/>
          <a:chOff x="0" y="0"/>
          <a:chExt cx="0" cy="0"/>
        </a:xfrm>
      </p:grpSpPr>
      <p:sp>
        <p:nvSpPr>
          <p:cNvPr id="631" name="Google Shape;631;g1de334d4383_0_966"/>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32" name="Google Shape;632;g1de334d4383_0_96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g1de334d4383_0_96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4" name="Google Shape;634;g1de334d4383_0_96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5" name="Google Shape;635;g1de334d4383_0_96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36" name="Shape 636"/>
        <p:cNvGrpSpPr/>
        <p:nvPr/>
      </p:nvGrpSpPr>
      <p:grpSpPr>
        <a:xfrm>
          <a:off x="0" y="0"/>
          <a:ext cx="0" cy="0"/>
          <a:chOff x="0" y="0"/>
          <a:chExt cx="0" cy="0"/>
        </a:xfrm>
      </p:grpSpPr>
      <p:sp>
        <p:nvSpPr>
          <p:cNvPr id="637" name="Google Shape;637;g1de334d4383_0_972"/>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38" name="Google Shape;638;g1de334d4383_0_97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g1de334d4383_0_97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0" name="Google Shape;640;g1de334d4383_0_97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1" name="Google Shape;641;g1de334d4383_0_97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63" name="Shape 63"/>
        <p:cNvGrpSpPr/>
        <p:nvPr/>
      </p:nvGrpSpPr>
      <p:grpSpPr>
        <a:xfrm>
          <a:off x="0" y="0"/>
          <a:ext cx="0" cy="0"/>
          <a:chOff x="0" y="0"/>
          <a:chExt cx="0" cy="0"/>
        </a:xfrm>
      </p:grpSpPr>
      <p:grpSp>
        <p:nvGrpSpPr>
          <p:cNvPr id="64" name="Google Shape;64;p30"/>
          <p:cNvGrpSpPr/>
          <p:nvPr/>
        </p:nvGrpSpPr>
        <p:grpSpPr>
          <a:xfrm flipH="1" rot="5400000">
            <a:off x="0" y="3900132"/>
            <a:ext cx="2959226" cy="2959226"/>
            <a:chOff x="0" y="12289"/>
            <a:chExt cx="3550" cy="3551"/>
          </a:xfrm>
        </p:grpSpPr>
        <p:sp>
          <p:nvSpPr>
            <p:cNvPr id="65" name="Google Shape;65;p30"/>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 name="Google Shape;66;p30"/>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7" name="Google Shape;67;p30"/>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68" name="Google Shape;68;p30"/>
          <p:cNvSpPr/>
          <p:nvPr>
            <p:ph idx="2" type="pic"/>
          </p:nvPr>
        </p:nvSpPr>
        <p:spPr>
          <a:xfrm>
            <a:off x="6096000" y="-22543"/>
            <a:ext cx="6096000" cy="6903086"/>
          </a:xfrm>
          <a:prstGeom prst="rect">
            <a:avLst/>
          </a:prstGeom>
          <a:noFill/>
          <a:ln>
            <a:noFill/>
          </a:ln>
        </p:spPr>
      </p:sp>
      <p:sp>
        <p:nvSpPr>
          <p:cNvPr id="69" name="Google Shape;69;p30"/>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0" name="Google Shape;70;p30"/>
          <p:cNvCxnSpPr/>
          <p:nvPr/>
        </p:nvCxnSpPr>
        <p:spPr>
          <a:xfrm>
            <a:off x="952500"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71" name="Google Shape;71;p30"/>
          <p:cNvSpPr txBox="1"/>
          <p:nvPr>
            <p:ph idx="1" type="body"/>
          </p:nvPr>
        </p:nvSpPr>
        <p:spPr>
          <a:xfrm>
            <a:off x="952499" y="2289363"/>
            <a:ext cx="4572001" cy="27952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600"/>
              <a:buNone/>
              <a:defRPr b="0" i="0" sz="16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2" name="Google Shape;72;p30"/>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7" name="Shape 657"/>
        <p:cNvGrpSpPr/>
        <p:nvPr/>
      </p:nvGrpSpPr>
      <p:grpSpPr>
        <a:xfrm>
          <a:off x="0" y="0"/>
          <a:ext cx="0" cy="0"/>
          <a:chOff x="0" y="0"/>
          <a:chExt cx="0" cy="0"/>
        </a:xfrm>
      </p:grpSpPr>
      <p:sp>
        <p:nvSpPr>
          <p:cNvPr id="658" name="Google Shape;658;g1de334d4383_0_99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9" name="Google Shape;659;g1de334d4383_0_99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0" name="Google Shape;660;g1de334d4383_0_99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1" name="Shape 661"/>
        <p:cNvGrpSpPr/>
        <p:nvPr/>
      </p:nvGrpSpPr>
      <p:grpSpPr>
        <a:xfrm>
          <a:off x="0" y="0"/>
          <a:ext cx="0" cy="0"/>
          <a:chOff x="0" y="0"/>
          <a:chExt cx="0" cy="0"/>
        </a:xfrm>
      </p:grpSpPr>
      <p:sp>
        <p:nvSpPr>
          <p:cNvPr id="662" name="Google Shape;662;g1de334d4383_0_997"/>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3" name="Google Shape;663;g1de334d4383_0_99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64" name="Google Shape;664;g1de334d4383_0_99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5" name="Google Shape;665;g1de334d4383_0_99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6" name="Google Shape;666;g1de334d4383_0_99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67" name="Shape 667"/>
        <p:cNvGrpSpPr/>
        <p:nvPr/>
      </p:nvGrpSpPr>
      <p:grpSpPr>
        <a:xfrm>
          <a:off x="0" y="0"/>
          <a:ext cx="0" cy="0"/>
          <a:chOff x="0" y="0"/>
          <a:chExt cx="0" cy="0"/>
        </a:xfrm>
      </p:grpSpPr>
      <p:sp>
        <p:nvSpPr>
          <p:cNvPr id="668" name="Google Shape;668;g1de334d4383_0_100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669" name="Google Shape;669;g1de334d4383_0_1003"/>
          <p:cNvGrpSpPr/>
          <p:nvPr/>
        </p:nvGrpSpPr>
        <p:grpSpPr>
          <a:xfrm>
            <a:off x="62471" y="44450"/>
            <a:ext cx="4071592" cy="1513047"/>
            <a:chOff x="199253" y="-3175"/>
            <a:chExt cx="4071592" cy="1513047"/>
          </a:xfrm>
        </p:grpSpPr>
        <p:pic>
          <p:nvPicPr>
            <p:cNvPr id="670" name="Google Shape;670;g1de334d4383_0_1003"/>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671" name="Google Shape;671;g1de334d4383_0_1003"/>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672" name="Google Shape;672;g1de334d4383_0_1003"/>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73" name="Google Shape;673;g1de334d4383_0_1003"/>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674" name="Google Shape;674;g1de334d4383_0_1003"/>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5" name="Shape 675"/>
        <p:cNvGrpSpPr/>
        <p:nvPr/>
      </p:nvGrpSpPr>
      <p:grpSpPr>
        <a:xfrm>
          <a:off x="0" y="0"/>
          <a:ext cx="0" cy="0"/>
          <a:chOff x="0" y="0"/>
          <a:chExt cx="0" cy="0"/>
        </a:xfrm>
      </p:grpSpPr>
      <p:sp>
        <p:nvSpPr>
          <p:cNvPr id="676" name="Google Shape;676;g1de334d4383_0_1011"/>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77" name="Google Shape;677;g1de334d4383_0_1011"/>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78" name="Google Shape;678;g1de334d4383_0_101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9" name="Google Shape;679;g1de334d4383_0_101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0" name="Google Shape;680;g1de334d4383_0_101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1" name="Shape 681"/>
        <p:cNvGrpSpPr/>
        <p:nvPr/>
      </p:nvGrpSpPr>
      <p:grpSpPr>
        <a:xfrm>
          <a:off x="0" y="0"/>
          <a:ext cx="0" cy="0"/>
          <a:chOff x="0" y="0"/>
          <a:chExt cx="0" cy="0"/>
        </a:xfrm>
      </p:grpSpPr>
      <p:sp>
        <p:nvSpPr>
          <p:cNvPr id="682" name="Google Shape;682;g1de334d4383_0_1017"/>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83" name="Google Shape;683;g1de334d4383_0_101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g1de334d4383_0_101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g1de334d4383_0_101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6" name="Google Shape;686;g1de334d4383_0_101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7" name="Google Shape;687;g1de334d4383_0_101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8" name="Shape 688"/>
        <p:cNvGrpSpPr/>
        <p:nvPr/>
      </p:nvGrpSpPr>
      <p:grpSpPr>
        <a:xfrm>
          <a:off x="0" y="0"/>
          <a:ext cx="0" cy="0"/>
          <a:chOff x="0" y="0"/>
          <a:chExt cx="0" cy="0"/>
        </a:xfrm>
      </p:grpSpPr>
      <p:sp>
        <p:nvSpPr>
          <p:cNvPr id="689" name="Google Shape;689;g1de334d4383_0_1024"/>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90" name="Google Shape;690;g1de334d4383_0_1024"/>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1" name="Google Shape;691;g1de334d4383_0_1024"/>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g1de334d4383_0_102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3" name="Google Shape;693;g1de334d4383_0_102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g1de334d4383_0_102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5" name="Google Shape;695;g1de334d4383_0_102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6" name="Google Shape;696;g1de334d4383_0_102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7" name="Shape 697"/>
        <p:cNvGrpSpPr/>
        <p:nvPr/>
      </p:nvGrpSpPr>
      <p:grpSpPr>
        <a:xfrm>
          <a:off x="0" y="0"/>
          <a:ext cx="0" cy="0"/>
          <a:chOff x="0" y="0"/>
          <a:chExt cx="0" cy="0"/>
        </a:xfrm>
      </p:grpSpPr>
      <p:sp>
        <p:nvSpPr>
          <p:cNvPr id="698" name="Google Shape;698;g1de334d4383_0_1033"/>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99" name="Google Shape;699;g1de334d4383_0_103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0" name="Google Shape;700;g1de334d4383_0_103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1" name="Google Shape;701;g1de334d4383_0_103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2" name="Shape 702"/>
        <p:cNvGrpSpPr/>
        <p:nvPr/>
      </p:nvGrpSpPr>
      <p:grpSpPr>
        <a:xfrm>
          <a:off x="0" y="0"/>
          <a:ext cx="0" cy="0"/>
          <a:chOff x="0" y="0"/>
          <a:chExt cx="0" cy="0"/>
        </a:xfrm>
      </p:grpSpPr>
      <p:sp>
        <p:nvSpPr>
          <p:cNvPr id="703" name="Google Shape;703;g1de334d4383_0_1038"/>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04" name="Google Shape;704;g1de334d4383_0_1038"/>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5" name="Google Shape;705;g1de334d4383_0_1038"/>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06" name="Google Shape;706;g1de334d4383_0_103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7" name="Google Shape;707;g1de334d4383_0_103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8" name="Google Shape;708;g1de334d4383_0_103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9" name="Shape 709"/>
        <p:cNvGrpSpPr/>
        <p:nvPr/>
      </p:nvGrpSpPr>
      <p:grpSpPr>
        <a:xfrm>
          <a:off x="0" y="0"/>
          <a:ext cx="0" cy="0"/>
          <a:chOff x="0" y="0"/>
          <a:chExt cx="0" cy="0"/>
        </a:xfrm>
      </p:grpSpPr>
      <p:sp>
        <p:nvSpPr>
          <p:cNvPr id="710" name="Google Shape;710;g1de334d4383_0_1045"/>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1" name="Google Shape;711;g1de334d4383_0_1045"/>
          <p:cNvSpPr/>
          <p:nvPr>
            <p:ph idx="2" type="pic"/>
          </p:nvPr>
        </p:nvSpPr>
        <p:spPr>
          <a:xfrm>
            <a:off x="5183188" y="987426"/>
            <a:ext cx="6172500" cy="4873500"/>
          </a:xfrm>
          <a:prstGeom prst="rect">
            <a:avLst/>
          </a:prstGeom>
          <a:noFill/>
          <a:ln>
            <a:noFill/>
          </a:ln>
        </p:spPr>
      </p:sp>
      <p:sp>
        <p:nvSpPr>
          <p:cNvPr id="712" name="Google Shape;712;g1de334d4383_0_1045"/>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13" name="Google Shape;713;g1de334d4383_0_104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4" name="Google Shape;714;g1de334d4383_0_104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5" name="Google Shape;715;g1de334d4383_0_104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6" name="Shape 716"/>
        <p:cNvGrpSpPr/>
        <p:nvPr/>
      </p:nvGrpSpPr>
      <p:grpSpPr>
        <a:xfrm>
          <a:off x="0" y="0"/>
          <a:ext cx="0" cy="0"/>
          <a:chOff x="0" y="0"/>
          <a:chExt cx="0" cy="0"/>
        </a:xfrm>
      </p:grpSpPr>
      <p:sp>
        <p:nvSpPr>
          <p:cNvPr id="717" name="Google Shape;717;g1de334d4383_0_1052"/>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8" name="Google Shape;718;g1de334d4383_0_105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g1de334d4383_0_105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0" name="Google Shape;720;g1de334d4383_0_105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1" name="Google Shape;721;g1de334d4383_0_105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
  <p:cSld name="Summary ">
    <p:bg>
      <p:bgPr>
        <a:solidFill>
          <a:schemeClr val="lt1"/>
        </a:solidFill>
      </p:bgPr>
    </p:bg>
    <p:spTree>
      <p:nvGrpSpPr>
        <p:cNvPr id="73" name="Shape 73"/>
        <p:cNvGrpSpPr/>
        <p:nvPr/>
      </p:nvGrpSpPr>
      <p:grpSpPr>
        <a:xfrm>
          <a:off x="0" y="0"/>
          <a:ext cx="0" cy="0"/>
          <a:chOff x="0" y="0"/>
          <a:chExt cx="0" cy="0"/>
        </a:xfrm>
      </p:grpSpPr>
      <p:sp>
        <p:nvSpPr>
          <p:cNvPr id="74" name="Google Shape;74;p31"/>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 type="body"/>
          </p:nvPr>
        </p:nvSpPr>
        <p:spPr>
          <a:xfrm>
            <a:off x="952500"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grpSp>
        <p:nvGrpSpPr>
          <p:cNvPr id="76" name="Google Shape;76;p31"/>
          <p:cNvGrpSpPr/>
          <p:nvPr/>
        </p:nvGrpSpPr>
        <p:grpSpPr>
          <a:xfrm rot="10800000">
            <a:off x="8870040" y="0"/>
            <a:ext cx="3325208" cy="3325208"/>
            <a:chOff x="0" y="12289"/>
            <a:chExt cx="3550" cy="3551"/>
          </a:xfrm>
        </p:grpSpPr>
        <p:sp>
          <p:nvSpPr>
            <p:cNvPr id="77" name="Google Shape;77;p31"/>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 name="Google Shape;78;p31"/>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 name="Google Shape;79;p31"/>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80" name="Google Shape;80;p31"/>
          <p:cNvSpPr txBox="1"/>
          <p:nvPr>
            <p:ph idx="2" type="body"/>
          </p:nvPr>
        </p:nvSpPr>
        <p:spPr>
          <a:xfrm>
            <a:off x="952500"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31"/>
          <p:cNvSpPr txBox="1"/>
          <p:nvPr>
            <p:ph idx="3" type="body"/>
          </p:nvPr>
        </p:nvSpPr>
        <p:spPr>
          <a:xfrm>
            <a:off x="953655" y="3841846"/>
            <a:ext cx="4838700" cy="6367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2" name="Google Shape;82;p31"/>
          <p:cNvSpPr txBox="1"/>
          <p:nvPr>
            <p:ph idx="4" type="body"/>
          </p:nvPr>
        </p:nvSpPr>
        <p:spPr>
          <a:xfrm>
            <a:off x="953655"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3" name="Google Shape;83;p31"/>
          <p:cNvSpPr txBox="1"/>
          <p:nvPr>
            <p:ph idx="5" type="body"/>
          </p:nvPr>
        </p:nvSpPr>
        <p:spPr>
          <a:xfrm>
            <a:off x="952500" y="5017901"/>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4" name="Google Shape;84;p31"/>
          <p:cNvSpPr txBox="1"/>
          <p:nvPr>
            <p:ph idx="6" type="body"/>
          </p:nvPr>
        </p:nvSpPr>
        <p:spPr>
          <a:xfrm>
            <a:off x="952500" y="4646997"/>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5" name="Google Shape;85;p31"/>
          <p:cNvSpPr txBox="1"/>
          <p:nvPr>
            <p:ph idx="7" type="body"/>
          </p:nvPr>
        </p:nvSpPr>
        <p:spPr>
          <a:xfrm>
            <a:off x="6399647"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6" name="Google Shape;86;p31"/>
          <p:cNvSpPr txBox="1"/>
          <p:nvPr>
            <p:ph idx="8" type="body"/>
          </p:nvPr>
        </p:nvSpPr>
        <p:spPr>
          <a:xfrm>
            <a:off x="6399647"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7" name="Google Shape;87;p31"/>
          <p:cNvSpPr txBox="1"/>
          <p:nvPr>
            <p:ph idx="9" type="body"/>
          </p:nvPr>
        </p:nvSpPr>
        <p:spPr>
          <a:xfrm>
            <a:off x="6399647" y="3841846"/>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8" name="Google Shape;88;p31"/>
          <p:cNvSpPr txBox="1"/>
          <p:nvPr>
            <p:ph idx="13" type="body"/>
          </p:nvPr>
        </p:nvSpPr>
        <p:spPr>
          <a:xfrm>
            <a:off x="6399647"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31"/>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2" name="Shape 722"/>
        <p:cNvGrpSpPr/>
        <p:nvPr/>
      </p:nvGrpSpPr>
      <p:grpSpPr>
        <a:xfrm>
          <a:off x="0" y="0"/>
          <a:ext cx="0" cy="0"/>
          <a:chOff x="0" y="0"/>
          <a:chExt cx="0" cy="0"/>
        </a:xfrm>
      </p:grpSpPr>
      <p:sp>
        <p:nvSpPr>
          <p:cNvPr id="723" name="Google Shape;723;g1de334d4383_0_1058"/>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24" name="Google Shape;724;g1de334d4383_0_105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g1de334d4383_0_105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6" name="Google Shape;726;g1de334d4383_0_105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7" name="Google Shape;727;g1de334d4383_0_105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4" name="Shape 744"/>
        <p:cNvGrpSpPr/>
        <p:nvPr/>
      </p:nvGrpSpPr>
      <p:grpSpPr>
        <a:xfrm>
          <a:off x="0" y="0"/>
          <a:ext cx="0" cy="0"/>
          <a:chOff x="0" y="0"/>
          <a:chExt cx="0" cy="0"/>
        </a:xfrm>
      </p:grpSpPr>
      <p:sp>
        <p:nvSpPr>
          <p:cNvPr id="745" name="Google Shape;745;g1de334d4383_0_108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6" name="Google Shape;746;g1de334d4383_0_108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7" name="Google Shape;747;g1de334d4383_0_108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48" name="Google Shape;748;g1de334d4383_0_1080"/>
          <p:cNvPicPr preferRelativeResize="0"/>
          <p:nvPr/>
        </p:nvPicPr>
        <p:blipFill>
          <a:blip r:embed="rId2">
            <a:alphaModFix/>
          </a:blip>
          <a:stretch>
            <a:fillRect/>
          </a:stretch>
        </p:blipFill>
        <p:spPr>
          <a:xfrm>
            <a:off x="10337800" y="4744125"/>
            <a:ext cx="1390650" cy="77152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9" name="Shape 749"/>
        <p:cNvGrpSpPr/>
        <p:nvPr/>
      </p:nvGrpSpPr>
      <p:grpSpPr>
        <a:xfrm>
          <a:off x="0" y="0"/>
          <a:ext cx="0" cy="0"/>
          <a:chOff x="0" y="0"/>
          <a:chExt cx="0" cy="0"/>
        </a:xfrm>
      </p:grpSpPr>
      <p:sp>
        <p:nvSpPr>
          <p:cNvPr id="750" name="Google Shape;750;g1de334d4383_0_1085"/>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51" name="Google Shape;751;g1de334d4383_0_108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752" name="Google Shape;752;g1de334d4383_0_108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3" name="Google Shape;753;g1de334d4383_0_108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4" name="Google Shape;754;g1de334d4383_0_108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5" name="Shape 755"/>
        <p:cNvGrpSpPr/>
        <p:nvPr/>
      </p:nvGrpSpPr>
      <p:grpSpPr>
        <a:xfrm>
          <a:off x="0" y="0"/>
          <a:ext cx="0" cy="0"/>
          <a:chOff x="0" y="0"/>
          <a:chExt cx="0" cy="0"/>
        </a:xfrm>
      </p:grpSpPr>
      <p:sp>
        <p:nvSpPr>
          <p:cNvPr id="756" name="Google Shape;756;g1de334d4383_0_109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757" name="Google Shape;757;g1de334d4383_0_1091"/>
          <p:cNvGrpSpPr/>
          <p:nvPr/>
        </p:nvGrpSpPr>
        <p:grpSpPr>
          <a:xfrm>
            <a:off x="62471" y="44450"/>
            <a:ext cx="4071592" cy="1513047"/>
            <a:chOff x="199253" y="-3175"/>
            <a:chExt cx="4071592" cy="1513047"/>
          </a:xfrm>
        </p:grpSpPr>
        <p:pic>
          <p:nvPicPr>
            <p:cNvPr id="758" name="Google Shape;758;g1de334d4383_0_1091"/>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759" name="Google Shape;759;g1de334d4383_0_1091"/>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760" name="Google Shape;760;g1de334d4383_0_1091"/>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761" name="Google Shape;761;g1de334d4383_0_1091"/>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762" name="Google Shape;762;g1de334d4383_0_1091"/>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3" name="Shape 763"/>
        <p:cNvGrpSpPr/>
        <p:nvPr/>
      </p:nvGrpSpPr>
      <p:grpSpPr>
        <a:xfrm>
          <a:off x="0" y="0"/>
          <a:ext cx="0" cy="0"/>
          <a:chOff x="0" y="0"/>
          <a:chExt cx="0" cy="0"/>
        </a:xfrm>
      </p:grpSpPr>
      <p:sp>
        <p:nvSpPr>
          <p:cNvPr id="764" name="Google Shape;764;g1de334d4383_0_1099"/>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65" name="Google Shape;765;g1de334d4383_0_1099"/>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66" name="Google Shape;766;g1de334d4383_0_109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7" name="Google Shape;767;g1de334d4383_0_109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8" name="Google Shape;768;g1de334d4383_0_109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9" name="Shape 769"/>
        <p:cNvGrpSpPr/>
        <p:nvPr/>
      </p:nvGrpSpPr>
      <p:grpSpPr>
        <a:xfrm>
          <a:off x="0" y="0"/>
          <a:ext cx="0" cy="0"/>
          <a:chOff x="0" y="0"/>
          <a:chExt cx="0" cy="0"/>
        </a:xfrm>
      </p:grpSpPr>
      <p:sp>
        <p:nvSpPr>
          <p:cNvPr id="770" name="Google Shape;770;g1de334d4383_0_1105"/>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71" name="Google Shape;771;g1de334d4383_0_110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g1de334d4383_0_110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3" name="Google Shape;773;g1de334d4383_0_110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4" name="Google Shape;774;g1de334d4383_0_110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5" name="Google Shape;775;g1de334d4383_0_110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6" name="Shape 776"/>
        <p:cNvGrpSpPr/>
        <p:nvPr/>
      </p:nvGrpSpPr>
      <p:grpSpPr>
        <a:xfrm>
          <a:off x="0" y="0"/>
          <a:ext cx="0" cy="0"/>
          <a:chOff x="0" y="0"/>
          <a:chExt cx="0" cy="0"/>
        </a:xfrm>
      </p:grpSpPr>
      <p:sp>
        <p:nvSpPr>
          <p:cNvPr id="777" name="Google Shape;777;g1de334d4383_0_1112"/>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78" name="Google Shape;778;g1de334d4383_0_1112"/>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79" name="Google Shape;779;g1de334d4383_0_1112"/>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0" name="Google Shape;780;g1de334d4383_0_111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81" name="Google Shape;781;g1de334d4383_0_111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g1de334d4383_0_111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3" name="Google Shape;783;g1de334d4383_0_111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4" name="Google Shape;784;g1de334d4383_0_111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5" name="Shape 785"/>
        <p:cNvGrpSpPr/>
        <p:nvPr/>
      </p:nvGrpSpPr>
      <p:grpSpPr>
        <a:xfrm>
          <a:off x="0" y="0"/>
          <a:ext cx="0" cy="0"/>
          <a:chOff x="0" y="0"/>
          <a:chExt cx="0" cy="0"/>
        </a:xfrm>
      </p:grpSpPr>
      <p:sp>
        <p:nvSpPr>
          <p:cNvPr id="786" name="Google Shape;786;g1de334d4383_0_1121"/>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87" name="Google Shape;787;g1de334d4383_0_112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8" name="Google Shape;788;g1de334d4383_0_112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9" name="Google Shape;789;g1de334d4383_0_112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0" name="Shape 790"/>
        <p:cNvGrpSpPr/>
        <p:nvPr/>
      </p:nvGrpSpPr>
      <p:grpSpPr>
        <a:xfrm>
          <a:off x="0" y="0"/>
          <a:ext cx="0" cy="0"/>
          <a:chOff x="0" y="0"/>
          <a:chExt cx="0" cy="0"/>
        </a:xfrm>
      </p:grpSpPr>
      <p:sp>
        <p:nvSpPr>
          <p:cNvPr id="791" name="Google Shape;791;g1de334d4383_0_1126"/>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92" name="Google Shape;792;g1de334d4383_0_1126"/>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3" name="Google Shape;793;g1de334d4383_0_1126"/>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4" name="Google Shape;794;g1de334d4383_0_112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5" name="Google Shape;795;g1de334d4383_0_112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6" name="Google Shape;796;g1de334d4383_0_112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7" name="Shape 797"/>
        <p:cNvGrpSpPr/>
        <p:nvPr/>
      </p:nvGrpSpPr>
      <p:grpSpPr>
        <a:xfrm>
          <a:off x="0" y="0"/>
          <a:ext cx="0" cy="0"/>
          <a:chOff x="0" y="0"/>
          <a:chExt cx="0" cy="0"/>
        </a:xfrm>
      </p:grpSpPr>
      <p:sp>
        <p:nvSpPr>
          <p:cNvPr id="798" name="Google Shape;798;g1de334d4383_0_1133"/>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99" name="Google Shape;799;g1de334d4383_0_1133"/>
          <p:cNvSpPr/>
          <p:nvPr>
            <p:ph idx="2" type="pic"/>
          </p:nvPr>
        </p:nvSpPr>
        <p:spPr>
          <a:xfrm>
            <a:off x="5183188" y="987426"/>
            <a:ext cx="6172500" cy="4873500"/>
          </a:xfrm>
          <a:prstGeom prst="rect">
            <a:avLst/>
          </a:prstGeom>
          <a:noFill/>
          <a:ln>
            <a:noFill/>
          </a:ln>
        </p:spPr>
      </p:sp>
      <p:sp>
        <p:nvSpPr>
          <p:cNvPr id="800" name="Google Shape;800;g1de334d4383_0_1133"/>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01" name="Google Shape;801;g1de334d4383_0_113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2" name="Google Shape;802;g1de334d4383_0_113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3" name="Google Shape;803;g1de334d4383_0_113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bg>
      <p:bgPr>
        <a:solidFill>
          <a:schemeClr val="lt1"/>
        </a:solidFill>
      </p:bgPr>
    </p:bg>
    <p:spTree>
      <p:nvGrpSpPr>
        <p:cNvPr id="90" name="Shape 90"/>
        <p:cNvGrpSpPr/>
        <p:nvPr/>
      </p:nvGrpSpPr>
      <p:grpSpPr>
        <a:xfrm>
          <a:off x="0" y="0"/>
          <a:ext cx="0" cy="0"/>
          <a:chOff x="0" y="0"/>
          <a:chExt cx="0" cy="0"/>
        </a:xfrm>
      </p:grpSpPr>
      <p:sp>
        <p:nvSpPr>
          <p:cNvPr id="91" name="Google Shape;91;p32"/>
          <p:cNvSpPr txBox="1"/>
          <p:nvPr>
            <p:ph idx="1" type="body"/>
          </p:nvPr>
        </p:nvSpPr>
        <p:spPr>
          <a:xfrm>
            <a:off x="6896100" y="5102063"/>
            <a:ext cx="4914900" cy="58879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chemeClr val="lt2"/>
              </a:buClr>
              <a:buSzPts val="1600"/>
              <a:buNone/>
              <a:defRPr b="0" i="0" sz="1600">
                <a:solidFill>
                  <a:schemeClr val="lt2"/>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2" name="Google Shape;92;p32"/>
          <p:cNvSpPr txBox="1"/>
          <p:nvPr>
            <p:ph idx="2" type="subTitle"/>
          </p:nvPr>
        </p:nvSpPr>
        <p:spPr>
          <a:xfrm>
            <a:off x="6907623" y="3591098"/>
            <a:ext cx="4903377" cy="1057791"/>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Clr>
                <a:schemeClr val="dk1"/>
              </a:buClr>
              <a:buSzPts val="1600"/>
              <a:buNone/>
              <a:defRPr b="0" i="0" sz="1600">
                <a:solidFill>
                  <a:schemeClr val="dk1"/>
                </a:solidFill>
                <a:latin typeface="Libre Franklin"/>
                <a:ea typeface="Libre Franklin"/>
                <a:cs typeface="Libre Franklin"/>
                <a:sym typeface="Libre Frankli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93" name="Google Shape;93;p32"/>
          <p:cNvSpPr txBox="1"/>
          <p:nvPr>
            <p:ph type="title"/>
          </p:nvPr>
        </p:nvSpPr>
        <p:spPr>
          <a:xfrm>
            <a:off x="6907623" y="2173658"/>
            <a:ext cx="49033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94" name="Google Shape;94;p32"/>
          <p:cNvCxnSpPr/>
          <p:nvPr/>
        </p:nvCxnSpPr>
        <p:spPr>
          <a:xfrm>
            <a:off x="6896100" y="3233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95" name="Google Shape;95;p32"/>
          <p:cNvSpPr/>
          <p:nvPr>
            <p:ph idx="3" type="pic"/>
          </p:nvPr>
        </p:nvSpPr>
        <p:spPr>
          <a:xfrm>
            <a:off x="0" y="0"/>
            <a:ext cx="6096000" cy="6858000"/>
          </a:xfrm>
          <a:prstGeom prst="rect">
            <a:avLst/>
          </a:prstGeom>
          <a:noFill/>
          <a:ln>
            <a:noFill/>
          </a:ln>
        </p:spPr>
      </p:sp>
      <p:grpSp>
        <p:nvGrpSpPr>
          <p:cNvPr id="96" name="Google Shape;96;p32"/>
          <p:cNvGrpSpPr/>
          <p:nvPr/>
        </p:nvGrpSpPr>
        <p:grpSpPr>
          <a:xfrm rot="10800000">
            <a:off x="8870040" y="0"/>
            <a:ext cx="3325208" cy="3325208"/>
            <a:chOff x="0" y="12289"/>
            <a:chExt cx="3550" cy="3551"/>
          </a:xfrm>
        </p:grpSpPr>
        <p:sp>
          <p:nvSpPr>
            <p:cNvPr id="97" name="Google Shape;97;p32"/>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 name="Google Shape;98;p32"/>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9" name="Google Shape;99;p32"/>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p15:guide id="1" pos="6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4" name="Shape 804"/>
        <p:cNvGrpSpPr/>
        <p:nvPr/>
      </p:nvGrpSpPr>
      <p:grpSpPr>
        <a:xfrm>
          <a:off x="0" y="0"/>
          <a:ext cx="0" cy="0"/>
          <a:chOff x="0" y="0"/>
          <a:chExt cx="0" cy="0"/>
        </a:xfrm>
      </p:grpSpPr>
      <p:sp>
        <p:nvSpPr>
          <p:cNvPr id="805" name="Google Shape;805;g1de334d4383_0_1140"/>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06" name="Google Shape;806;g1de334d4383_0_114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g1de334d4383_0_1140"/>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8" name="Google Shape;808;g1de334d4383_0_1140"/>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9" name="Google Shape;809;g1de334d4383_0_1140"/>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0" name="Shape 810"/>
        <p:cNvGrpSpPr/>
        <p:nvPr/>
      </p:nvGrpSpPr>
      <p:grpSpPr>
        <a:xfrm>
          <a:off x="0" y="0"/>
          <a:ext cx="0" cy="0"/>
          <a:chOff x="0" y="0"/>
          <a:chExt cx="0" cy="0"/>
        </a:xfrm>
      </p:grpSpPr>
      <p:sp>
        <p:nvSpPr>
          <p:cNvPr id="811" name="Google Shape;811;g1de334d4383_0_1146"/>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12" name="Google Shape;812;g1de334d4383_0_114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g1de334d4383_0_114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4" name="Google Shape;814;g1de334d4383_0_114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5" name="Google Shape;815;g1de334d4383_0_114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7" name="Shape 827"/>
        <p:cNvGrpSpPr/>
        <p:nvPr/>
      </p:nvGrpSpPr>
      <p:grpSpPr>
        <a:xfrm>
          <a:off x="0" y="0"/>
          <a:ext cx="0" cy="0"/>
          <a:chOff x="0" y="0"/>
          <a:chExt cx="0" cy="0"/>
        </a:xfrm>
      </p:grpSpPr>
      <p:sp>
        <p:nvSpPr>
          <p:cNvPr id="828" name="Google Shape;828;g1de334d4383_0_116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9" name="Google Shape;829;g1de334d4383_0_116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0" name="Google Shape;830;g1de334d4383_0_116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1" name="Shape 831"/>
        <p:cNvGrpSpPr/>
        <p:nvPr/>
      </p:nvGrpSpPr>
      <p:grpSpPr>
        <a:xfrm>
          <a:off x="0" y="0"/>
          <a:ext cx="0" cy="0"/>
          <a:chOff x="0" y="0"/>
          <a:chExt cx="0" cy="0"/>
        </a:xfrm>
      </p:grpSpPr>
      <p:sp>
        <p:nvSpPr>
          <p:cNvPr id="832" name="Google Shape;832;g1de334d4383_0_1167"/>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33" name="Google Shape;833;g1de334d4383_0_116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34" name="Google Shape;834;g1de334d4383_0_116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5" name="Google Shape;835;g1de334d4383_0_116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6" name="Google Shape;836;g1de334d4383_0_116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7" name="Shape 837"/>
        <p:cNvGrpSpPr/>
        <p:nvPr/>
      </p:nvGrpSpPr>
      <p:grpSpPr>
        <a:xfrm>
          <a:off x="0" y="0"/>
          <a:ext cx="0" cy="0"/>
          <a:chOff x="0" y="0"/>
          <a:chExt cx="0" cy="0"/>
        </a:xfrm>
      </p:grpSpPr>
      <p:sp>
        <p:nvSpPr>
          <p:cNvPr id="838" name="Google Shape;838;g1de334d4383_0_117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839" name="Google Shape;839;g1de334d4383_0_1173"/>
          <p:cNvGrpSpPr/>
          <p:nvPr/>
        </p:nvGrpSpPr>
        <p:grpSpPr>
          <a:xfrm>
            <a:off x="62471" y="44450"/>
            <a:ext cx="4071592" cy="1513047"/>
            <a:chOff x="199253" y="-3175"/>
            <a:chExt cx="4071592" cy="1513047"/>
          </a:xfrm>
        </p:grpSpPr>
        <p:pic>
          <p:nvPicPr>
            <p:cNvPr id="840" name="Google Shape;840;g1de334d4383_0_1173"/>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841" name="Google Shape;841;g1de334d4383_0_1173"/>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842" name="Google Shape;842;g1de334d4383_0_1173"/>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43" name="Google Shape;843;g1de334d4383_0_1173"/>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844" name="Google Shape;844;g1de334d4383_0_1173"/>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5" name="Shape 845"/>
        <p:cNvGrpSpPr/>
        <p:nvPr/>
      </p:nvGrpSpPr>
      <p:grpSpPr>
        <a:xfrm>
          <a:off x="0" y="0"/>
          <a:ext cx="0" cy="0"/>
          <a:chOff x="0" y="0"/>
          <a:chExt cx="0" cy="0"/>
        </a:xfrm>
      </p:grpSpPr>
      <p:sp>
        <p:nvSpPr>
          <p:cNvPr id="846" name="Google Shape;846;g1de334d4383_0_1181"/>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47" name="Google Shape;847;g1de334d4383_0_1181"/>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848" name="Google Shape;848;g1de334d4383_0_1181"/>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9" name="Google Shape;849;g1de334d4383_0_1181"/>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0" name="Google Shape;850;g1de334d4383_0_118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1" name="Shape 851"/>
        <p:cNvGrpSpPr/>
        <p:nvPr/>
      </p:nvGrpSpPr>
      <p:grpSpPr>
        <a:xfrm>
          <a:off x="0" y="0"/>
          <a:ext cx="0" cy="0"/>
          <a:chOff x="0" y="0"/>
          <a:chExt cx="0" cy="0"/>
        </a:xfrm>
      </p:grpSpPr>
      <p:sp>
        <p:nvSpPr>
          <p:cNvPr id="852" name="Google Shape;852;g1de334d4383_0_1187"/>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3" name="Google Shape;853;g1de334d4383_0_118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g1de334d4383_0_118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5" name="Google Shape;855;g1de334d4383_0_1187"/>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6" name="Google Shape;856;g1de334d4383_0_1187"/>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g1de334d4383_0_1187"/>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8" name="Shape 858"/>
        <p:cNvGrpSpPr/>
        <p:nvPr/>
      </p:nvGrpSpPr>
      <p:grpSpPr>
        <a:xfrm>
          <a:off x="0" y="0"/>
          <a:ext cx="0" cy="0"/>
          <a:chOff x="0" y="0"/>
          <a:chExt cx="0" cy="0"/>
        </a:xfrm>
      </p:grpSpPr>
      <p:sp>
        <p:nvSpPr>
          <p:cNvPr id="859" name="Google Shape;859;g1de334d4383_0_1194"/>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0" name="Google Shape;860;g1de334d4383_0_1194"/>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1" name="Google Shape;861;g1de334d4383_0_1194"/>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g1de334d4383_0_119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3" name="Google Shape;863;g1de334d4383_0_119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g1de334d4383_0_1194"/>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5" name="Google Shape;865;g1de334d4383_0_1194"/>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6" name="Google Shape;866;g1de334d4383_0_1194"/>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7" name="Shape 867"/>
        <p:cNvGrpSpPr/>
        <p:nvPr/>
      </p:nvGrpSpPr>
      <p:grpSpPr>
        <a:xfrm>
          <a:off x="0" y="0"/>
          <a:ext cx="0" cy="0"/>
          <a:chOff x="0" y="0"/>
          <a:chExt cx="0" cy="0"/>
        </a:xfrm>
      </p:grpSpPr>
      <p:sp>
        <p:nvSpPr>
          <p:cNvPr id="868" name="Google Shape;868;g1de334d4383_0_1203"/>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9" name="Google Shape;869;g1de334d4383_0_120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0" name="Google Shape;870;g1de334d4383_0_120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1" name="Google Shape;871;g1de334d4383_0_120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72" name="Shape 872"/>
        <p:cNvGrpSpPr/>
        <p:nvPr/>
      </p:nvGrpSpPr>
      <p:grpSpPr>
        <a:xfrm>
          <a:off x="0" y="0"/>
          <a:ext cx="0" cy="0"/>
          <a:chOff x="0" y="0"/>
          <a:chExt cx="0" cy="0"/>
        </a:xfrm>
      </p:grpSpPr>
      <p:sp>
        <p:nvSpPr>
          <p:cNvPr id="873" name="Google Shape;873;g1de334d4383_0_1208"/>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74" name="Google Shape;874;g1de334d4383_0_1208"/>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5" name="Google Shape;875;g1de334d4383_0_1208"/>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76" name="Google Shape;876;g1de334d4383_0_120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7" name="Google Shape;877;g1de334d4383_0_120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8" name="Google Shape;878;g1de334d4383_0_120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lt1"/>
        </a:solidFill>
      </p:bgPr>
    </p:bg>
    <p:spTree>
      <p:nvGrpSpPr>
        <p:cNvPr id="100" name="Shape 100"/>
        <p:cNvGrpSpPr/>
        <p:nvPr/>
      </p:nvGrpSpPr>
      <p:grpSpPr>
        <a:xfrm>
          <a:off x="0" y="0"/>
          <a:ext cx="0" cy="0"/>
          <a:chOff x="0" y="0"/>
          <a:chExt cx="0" cy="0"/>
        </a:xfrm>
      </p:grpSpPr>
      <p:sp>
        <p:nvSpPr>
          <p:cNvPr id="101" name="Google Shape;101;p33"/>
          <p:cNvSpPr/>
          <p:nvPr>
            <p:ph idx="2" type="chart"/>
          </p:nvPr>
        </p:nvSpPr>
        <p:spPr>
          <a:xfrm>
            <a:off x="952500" y="1939108"/>
            <a:ext cx="10352810" cy="411070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Libre Franklin"/>
                <a:ea typeface="Libre Franklin"/>
                <a:cs typeface="Libre Franklin"/>
                <a:sym typeface="Libre Franklin"/>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9pPr>
          </a:lstStyle>
          <a:p/>
        </p:txBody>
      </p:sp>
      <p:sp>
        <p:nvSpPr>
          <p:cNvPr id="102" name="Google Shape;102;p33"/>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3"/>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9" name="Shape 879"/>
        <p:cNvGrpSpPr/>
        <p:nvPr/>
      </p:nvGrpSpPr>
      <p:grpSpPr>
        <a:xfrm>
          <a:off x="0" y="0"/>
          <a:ext cx="0" cy="0"/>
          <a:chOff x="0" y="0"/>
          <a:chExt cx="0" cy="0"/>
        </a:xfrm>
      </p:grpSpPr>
      <p:sp>
        <p:nvSpPr>
          <p:cNvPr id="880" name="Google Shape;880;g1de334d4383_0_1215"/>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1" name="Google Shape;881;g1de334d4383_0_1215"/>
          <p:cNvSpPr/>
          <p:nvPr>
            <p:ph idx="2" type="pic"/>
          </p:nvPr>
        </p:nvSpPr>
        <p:spPr>
          <a:xfrm>
            <a:off x="5183188" y="987426"/>
            <a:ext cx="6172500" cy="4873500"/>
          </a:xfrm>
          <a:prstGeom prst="rect">
            <a:avLst/>
          </a:prstGeom>
          <a:noFill/>
          <a:ln>
            <a:noFill/>
          </a:ln>
        </p:spPr>
      </p:sp>
      <p:sp>
        <p:nvSpPr>
          <p:cNvPr id="882" name="Google Shape;882;g1de334d4383_0_1215"/>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83" name="Google Shape;883;g1de334d4383_0_121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4" name="Google Shape;884;g1de334d4383_0_121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5" name="Google Shape;885;g1de334d4383_0_121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6" name="Shape 886"/>
        <p:cNvGrpSpPr/>
        <p:nvPr/>
      </p:nvGrpSpPr>
      <p:grpSpPr>
        <a:xfrm>
          <a:off x="0" y="0"/>
          <a:ext cx="0" cy="0"/>
          <a:chOff x="0" y="0"/>
          <a:chExt cx="0" cy="0"/>
        </a:xfrm>
      </p:grpSpPr>
      <p:sp>
        <p:nvSpPr>
          <p:cNvPr id="887" name="Google Shape;887;g1de334d4383_0_1222"/>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8" name="Google Shape;888;g1de334d4383_0_122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g1de334d4383_0_1222"/>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0" name="Google Shape;890;g1de334d4383_0_1222"/>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1" name="Google Shape;891;g1de334d4383_0_122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2" name="Shape 892"/>
        <p:cNvGrpSpPr/>
        <p:nvPr/>
      </p:nvGrpSpPr>
      <p:grpSpPr>
        <a:xfrm>
          <a:off x="0" y="0"/>
          <a:ext cx="0" cy="0"/>
          <a:chOff x="0" y="0"/>
          <a:chExt cx="0" cy="0"/>
        </a:xfrm>
      </p:grpSpPr>
      <p:sp>
        <p:nvSpPr>
          <p:cNvPr id="893" name="Google Shape;893;g1de334d4383_0_1228"/>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94" name="Google Shape;894;g1de334d4383_0_122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g1de334d4383_0_1228"/>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6" name="Google Shape;896;g1de334d4383_0_1228"/>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7" name="Google Shape;897;g1de334d4383_0_122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9" name="Shape 909"/>
        <p:cNvGrpSpPr/>
        <p:nvPr/>
      </p:nvGrpSpPr>
      <p:grpSpPr>
        <a:xfrm>
          <a:off x="0" y="0"/>
          <a:ext cx="0" cy="0"/>
          <a:chOff x="0" y="0"/>
          <a:chExt cx="0" cy="0"/>
        </a:xfrm>
      </p:grpSpPr>
      <p:sp>
        <p:nvSpPr>
          <p:cNvPr id="910" name="Google Shape;910;g1de334d4383_0_124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1" name="Google Shape;911;g1de334d4383_0_124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2" name="Google Shape;912;g1de334d4383_0_124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3" name="Shape 913"/>
        <p:cNvGrpSpPr/>
        <p:nvPr/>
      </p:nvGrpSpPr>
      <p:grpSpPr>
        <a:xfrm>
          <a:off x="0" y="0"/>
          <a:ext cx="0" cy="0"/>
          <a:chOff x="0" y="0"/>
          <a:chExt cx="0" cy="0"/>
        </a:xfrm>
      </p:grpSpPr>
      <p:sp>
        <p:nvSpPr>
          <p:cNvPr id="914" name="Google Shape;914;g1de334d4383_0_1249"/>
          <p:cNvSpPr txBox="1"/>
          <p:nvPr>
            <p:ph type="ctrTitle"/>
          </p:nvPr>
        </p:nvSpPr>
        <p:spPr>
          <a:xfrm>
            <a:off x="914400" y="1122363"/>
            <a:ext cx="103632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5" name="Google Shape;915;g1de334d4383_0_124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916" name="Google Shape;916;g1de334d4383_0_124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7" name="Google Shape;917;g1de334d4383_0_124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8" name="Google Shape;918;g1de334d4383_0_124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19" name="Shape 919"/>
        <p:cNvGrpSpPr/>
        <p:nvPr/>
      </p:nvGrpSpPr>
      <p:grpSpPr>
        <a:xfrm>
          <a:off x="0" y="0"/>
          <a:ext cx="0" cy="0"/>
          <a:chOff x="0" y="0"/>
          <a:chExt cx="0" cy="0"/>
        </a:xfrm>
      </p:grpSpPr>
      <p:sp>
        <p:nvSpPr>
          <p:cNvPr id="920" name="Google Shape;920;g1de334d4383_0_125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grpSp>
        <p:nvGrpSpPr>
          <p:cNvPr id="921" name="Google Shape;921;g1de334d4383_0_1255"/>
          <p:cNvGrpSpPr/>
          <p:nvPr/>
        </p:nvGrpSpPr>
        <p:grpSpPr>
          <a:xfrm>
            <a:off x="62471" y="44450"/>
            <a:ext cx="4071592" cy="1513047"/>
            <a:chOff x="199253" y="-3175"/>
            <a:chExt cx="4071592" cy="1513047"/>
          </a:xfrm>
        </p:grpSpPr>
        <p:pic>
          <p:nvPicPr>
            <p:cNvPr id="922" name="Google Shape;922;g1de334d4383_0_1255"/>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923" name="Google Shape;923;g1de334d4383_0_1255"/>
            <p:cNvPicPr preferRelativeResize="0"/>
            <p:nvPr/>
          </p:nvPicPr>
          <p:blipFill rotWithShape="1">
            <a:blip r:embed="rId3">
              <a:alphaModFix/>
            </a:blip>
            <a:srcRect b="0" l="0" r="0" t="0"/>
            <a:stretch/>
          </p:blipFill>
          <p:spPr>
            <a:xfrm>
              <a:off x="1606549" y="212983"/>
              <a:ext cx="2664296" cy="1080729"/>
            </a:xfrm>
            <a:prstGeom prst="rect">
              <a:avLst/>
            </a:prstGeom>
            <a:noFill/>
            <a:ln>
              <a:noFill/>
            </a:ln>
          </p:spPr>
        </p:pic>
      </p:grpSp>
      <p:sp>
        <p:nvSpPr>
          <p:cNvPr id="924" name="Google Shape;924;g1de334d4383_0_1255"/>
          <p:cNvSpPr txBox="1"/>
          <p:nvPr/>
        </p:nvSpPr>
        <p:spPr>
          <a:xfrm>
            <a:off x="6096000" y="235207"/>
            <a:ext cx="52581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School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My Name, </a:t>
            </a:r>
            <a:r>
              <a:rPr i="1" lang="en-US" sz="1600">
                <a:solidFill>
                  <a:schemeClr val="dk1"/>
                </a:solidFill>
                <a:latin typeface="Calibri"/>
                <a:ea typeface="Calibri"/>
                <a:cs typeface="Calibri"/>
                <a:sym typeface="Calibri"/>
              </a:rPr>
              <a:t>Principal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Cluster Name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Associate Name, </a:t>
            </a:r>
            <a:r>
              <a:rPr i="1" lang="en-US" sz="1600">
                <a:solidFill>
                  <a:schemeClr val="dk1"/>
                </a:solidFill>
                <a:latin typeface="Calibri"/>
                <a:ea typeface="Calibri"/>
                <a:cs typeface="Calibri"/>
                <a:sym typeface="Calibri"/>
              </a:rPr>
              <a:t>Associate Superintendent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25" name="Google Shape;925;g1de334d4383_0_1255"/>
          <p:cNvCxnSpPr/>
          <p:nvPr/>
        </p:nvCxnSpPr>
        <p:spPr>
          <a:xfrm>
            <a:off x="0" y="1677432"/>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926" name="Google Shape;926;g1de334d4383_0_1255"/>
          <p:cNvSpPr txBox="1"/>
          <p:nvPr>
            <p:ph idx="1" type="body"/>
          </p:nvPr>
        </p:nvSpPr>
        <p:spPr>
          <a:xfrm>
            <a:off x="584200" y="1677432"/>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7" name="Shape 927"/>
        <p:cNvGrpSpPr/>
        <p:nvPr/>
      </p:nvGrpSpPr>
      <p:grpSpPr>
        <a:xfrm>
          <a:off x="0" y="0"/>
          <a:ext cx="0" cy="0"/>
          <a:chOff x="0" y="0"/>
          <a:chExt cx="0" cy="0"/>
        </a:xfrm>
      </p:grpSpPr>
      <p:sp>
        <p:nvSpPr>
          <p:cNvPr id="928" name="Google Shape;928;g1de334d4383_0_1263"/>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29" name="Google Shape;929;g1de334d4383_0_1263"/>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930" name="Google Shape;930;g1de334d4383_0_1263"/>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1" name="Google Shape;931;g1de334d4383_0_1263"/>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2" name="Google Shape;932;g1de334d4383_0_126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3" name="Shape 933"/>
        <p:cNvGrpSpPr/>
        <p:nvPr/>
      </p:nvGrpSpPr>
      <p:grpSpPr>
        <a:xfrm>
          <a:off x="0" y="0"/>
          <a:ext cx="0" cy="0"/>
          <a:chOff x="0" y="0"/>
          <a:chExt cx="0" cy="0"/>
        </a:xfrm>
      </p:grpSpPr>
      <p:sp>
        <p:nvSpPr>
          <p:cNvPr id="934" name="Google Shape;934;g1de334d4383_0_1269"/>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5" name="Google Shape;935;g1de334d4383_0_126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g1de334d4383_0_126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g1de334d4383_0_1269"/>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8" name="Google Shape;938;g1de334d4383_0_1269"/>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9" name="Google Shape;939;g1de334d4383_0_126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0" name="Shape 940"/>
        <p:cNvGrpSpPr/>
        <p:nvPr/>
      </p:nvGrpSpPr>
      <p:grpSpPr>
        <a:xfrm>
          <a:off x="0" y="0"/>
          <a:ext cx="0" cy="0"/>
          <a:chOff x="0" y="0"/>
          <a:chExt cx="0" cy="0"/>
        </a:xfrm>
      </p:grpSpPr>
      <p:sp>
        <p:nvSpPr>
          <p:cNvPr id="941" name="Google Shape;941;g1de334d4383_0_1276"/>
          <p:cNvSpPr txBox="1"/>
          <p:nvPr>
            <p:ph type="title"/>
          </p:nvPr>
        </p:nvSpPr>
        <p:spPr>
          <a:xfrm>
            <a:off x="839788"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42" name="Google Shape;942;g1de334d4383_0_1276"/>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43" name="Google Shape;943;g1de334d4383_0_1276"/>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g1de334d4383_0_127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45" name="Google Shape;945;g1de334d4383_0_127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g1de334d4383_0_1276"/>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7" name="Google Shape;947;g1de334d4383_0_1276"/>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8" name="Google Shape;948;g1de334d4383_0_127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9" name="Shape 949"/>
        <p:cNvGrpSpPr/>
        <p:nvPr/>
      </p:nvGrpSpPr>
      <p:grpSpPr>
        <a:xfrm>
          <a:off x="0" y="0"/>
          <a:ext cx="0" cy="0"/>
          <a:chOff x="0" y="0"/>
          <a:chExt cx="0" cy="0"/>
        </a:xfrm>
      </p:grpSpPr>
      <p:sp>
        <p:nvSpPr>
          <p:cNvPr id="950" name="Google Shape;950;g1de334d4383_0_1285"/>
          <p:cNvSpPr txBox="1"/>
          <p:nvPr>
            <p:ph type="title"/>
          </p:nvPr>
        </p:nvSpPr>
        <p:spPr>
          <a:xfrm>
            <a:off x="838200" y="365126"/>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51" name="Google Shape;951;g1de334d4383_0_1285"/>
          <p:cNvSpPr txBox="1"/>
          <p:nvPr>
            <p:ph idx="10" type="dt"/>
          </p:nvPr>
        </p:nvSpPr>
        <p:spPr>
          <a:xfrm>
            <a:off x="838200" y="6356351"/>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2" name="Google Shape;952;g1de334d4383_0_1285"/>
          <p:cNvSpPr txBox="1"/>
          <p:nvPr>
            <p:ph idx="11" type="ftr"/>
          </p:nvPr>
        </p:nvSpPr>
        <p:spPr>
          <a:xfrm>
            <a:off x="4038600" y="6356351"/>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3" name="Google Shape;953;g1de334d4383_0_1285"/>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2.xml"/><Relationship Id="rId10" Type="http://schemas.openxmlformats.org/officeDocument/2006/relationships/slideLayout" Target="../slideLayouts/slideLayout121.xml"/><Relationship Id="rId13" Type="http://schemas.openxmlformats.org/officeDocument/2006/relationships/slideLayout" Target="../slideLayouts/slideLayout124.xml"/><Relationship Id="rId12" Type="http://schemas.openxmlformats.org/officeDocument/2006/relationships/slideLayout" Target="../slideLayouts/slideLayout123.xml"/><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5" Type="http://schemas.openxmlformats.org/officeDocument/2006/relationships/theme" Target="../theme/theme10.xml"/><Relationship Id="rId14" Type="http://schemas.openxmlformats.org/officeDocument/2006/relationships/slideLayout" Target="../slideLayouts/slideLayout12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3.xml"/><Relationship Id="rId10" Type="http://schemas.openxmlformats.org/officeDocument/2006/relationships/slideLayout" Target="../slideLayouts/slideLayout132.xml"/><Relationship Id="rId13" Type="http://schemas.openxmlformats.org/officeDocument/2006/relationships/slideLayout" Target="../slideLayouts/slideLayout135.xml"/><Relationship Id="rId12" Type="http://schemas.openxmlformats.org/officeDocument/2006/relationships/slideLayout" Target="../slideLayouts/slideLayout134.xml"/><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5" Type="http://schemas.openxmlformats.org/officeDocument/2006/relationships/theme" Target="../theme/theme3.xml"/><Relationship Id="rId14" Type="http://schemas.openxmlformats.org/officeDocument/2006/relationships/slideLayout" Target="../slideLayouts/slideLayout13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3" Type="http://schemas.openxmlformats.org/officeDocument/2006/relationships/slideLayout" Target="../slideLayouts/slideLayout145.xml"/><Relationship Id="rId12" Type="http://schemas.openxmlformats.org/officeDocument/2006/relationships/slideLayout" Target="../slideLayouts/slideLayout144.xml"/><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47.png"/><Relationship Id="rId9" Type="http://schemas.openxmlformats.org/officeDocument/2006/relationships/slideLayout" Target="../slideLayouts/slideLayout141.xml"/><Relationship Id="rId15" Type="http://schemas.openxmlformats.org/officeDocument/2006/relationships/slideLayout" Target="../slideLayouts/slideLayout147.xml"/><Relationship Id="rId14" Type="http://schemas.openxmlformats.org/officeDocument/2006/relationships/slideLayout" Target="../slideLayouts/slideLayout146.xml"/><Relationship Id="rId16" Type="http://schemas.openxmlformats.org/officeDocument/2006/relationships/theme" Target="../theme/theme7.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theme" Target="../theme/theme11.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2.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slideLayout" Target="../slideLayouts/slideLayout53.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6" Type="http://schemas.openxmlformats.org/officeDocument/2006/relationships/theme" Target="../theme/theme5.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image" Target="../media/image6.png"/><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6" Type="http://schemas.openxmlformats.org/officeDocument/2006/relationships/theme" Target="../theme/theme1.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6.png"/><Relationship Id="rId2" Type="http://schemas.openxmlformats.org/officeDocument/2006/relationships/image" Target="../media/image22.png"/><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6" Type="http://schemas.openxmlformats.org/officeDocument/2006/relationships/theme" Target="../theme/theme13.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0" Type="http://schemas.openxmlformats.org/officeDocument/2006/relationships/slideLayout" Target="../slideLayouts/slideLayout87.xml"/><Relationship Id="rId13" Type="http://schemas.openxmlformats.org/officeDocument/2006/relationships/slideLayout" Target="../slideLayouts/slideLayout90.xml"/><Relationship Id="rId12" Type="http://schemas.openxmlformats.org/officeDocument/2006/relationships/slideLayout" Target="../slideLayouts/slideLayout89.xml"/><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slideLayout" Target="../slideLayouts/slideLayout86.xml"/><Relationship Id="rId15" Type="http://schemas.openxmlformats.org/officeDocument/2006/relationships/slideLayout" Target="../slideLayouts/slideLayout92.xml"/><Relationship Id="rId14" Type="http://schemas.openxmlformats.org/officeDocument/2006/relationships/slideLayout" Target="../slideLayouts/slideLayout91.xml"/><Relationship Id="rId16" Type="http://schemas.openxmlformats.org/officeDocument/2006/relationships/theme" Target="../theme/theme9.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9.xml"/><Relationship Id="rId10" Type="http://schemas.openxmlformats.org/officeDocument/2006/relationships/slideLayout" Target="../slideLayouts/slideLayout98.xml"/><Relationship Id="rId13" Type="http://schemas.openxmlformats.org/officeDocument/2006/relationships/slideLayout" Target="../slideLayouts/slideLayout101.xml"/><Relationship Id="rId12" Type="http://schemas.openxmlformats.org/officeDocument/2006/relationships/slideLayout" Target="../slideLayouts/slideLayout100.xml"/><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slideLayout" Target="../slideLayouts/slideLayout97.xml"/><Relationship Id="rId15" Type="http://schemas.openxmlformats.org/officeDocument/2006/relationships/slideLayout" Target="../slideLayouts/slideLayout103.xml"/><Relationship Id="rId14" Type="http://schemas.openxmlformats.org/officeDocument/2006/relationships/slideLayout" Target="../slideLayouts/slideLayout102.xml"/><Relationship Id="rId16" Type="http://schemas.openxmlformats.org/officeDocument/2006/relationships/theme" Target="../theme/theme8.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3" Type="http://schemas.openxmlformats.org/officeDocument/2006/relationships/slideLayout" Target="../slideLayouts/slideLayout112.xml"/><Relationship Id="rId12" Type="http://schemas.openxmlformats.org/officeDocument/2006/relationships/slideLayout" Target="../slideLayouts/slideLayout111.xml"/><Relationship Id="rId1" Type="http://schemas.openxmlformats.org/officeDocument/2006/relationships/image" Target="../media/image6.png"/><Relationship Id="rId2" Type="http://schemas.openxmlformats.org/officeDocument/2006/relationships/image" Target="../media/image32.png"/><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slideLayout" Target="../slideLayouts/slideLayout108.xml"/><Relationship Id="rId15" Type="http://schemas.openxmlformats.org/officeDocument/2006/relationships/slideLayout" Target="../slideLayouts/slideLayout114.xml"/><Relationship Id="rId14" Type="http://schemas.openxmlformats.org/officeDocument/2006/relationships/slideLayout" Target="../slideLayouts/slideLayout113.xml"/><Relationship Id="rId16" Type="http://schemas.openxmlformats.org/officeDocument/2006/relationships/theme" Target="../theme/theme6.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9pPr>
          </a:lstStyle>
          <a:p/>
        </p:txBody>
      </p:sp>
      <p:sp>
        <p:nvSpPr>
          <p:cNvPr id="11" name="Google Shape;11;p20"/>
          <p:cNvSpPr txBox="1"/>
          <p:nvPr>
            <p:ph type="title"/>
          </p:nvPr>
        </p:nvSpPr>
        <p:spPr>
          <a:xfrm>
            <a:off x="952500" y="365125"/>
            <a:ext cx="104013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Franklin Gothic"/>
              <a:buNone/>
              <a:defRPr b="1" i="0" sz="4400" u="none" cap="none" strike="noStrike">
                <a:solidFill>
                  <a:schemeClr val="dk1"/>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20"/>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1100" u="none" cap="none" strike="noStrike">
                <a:solidFill>
                  <a:schemeClr val="dk1"/>
                </a:solidFill>
                <a:latin typeface="Libre Franklin"/>
                <a:ea typeface="Libre Franklin"/>
                <a:cs typeface="Libre Franklin"/>
                <a:sym typeface="Libre Franklin"/>
              </a:defRPr>
            </a:lvl1pPr>
            <a:lvl2pPr indent="0" lvl="1" marL="0" marR="0" rtl="0" algn="l">
              <a:spcBef>
                <a:spcPts val="0"/>
              </a:spcBef>
              <a:buNone/>
              <a:defRPr b="0" i="0" sz="1100" u="none" cap="none" strike="noStrike">
                <a:solidFill>
                  <a:schemeClr val="dk1"/>
                </a:solidFill>
                <a:latin typeface="Libre Franklin"/>
                <a:ea typeface="Libre Franklin"/>
                <a:cs typeface="Libre Franklin"/>
                <a:sym typeface="Libre Franklin"/>
              </a:defRPr>
            </a:lvl2pPr>
            <a:lvl3pPr indent="0" lvl="2" marL="0" marR="0" rtl="0" algn="l">
              <a:spcBef>
                <a:spcPts val="0"/>
              </a:spcBef>
              <a:buNone/>
              <a:defRPr b="0" i="0" sz="1100" u="none" cap="none" strike="noStrike">
                <a:solidFill>
                  <a:schemeClr val="dk1"/>
                </a:solidFill>
                <a:latin typeface="Libre Franklin"/>
                <a:ea typeface="Libre Franklin"/>
                <a:cs typeface="Libre Franklin"/>
                <a:sym typeface="Libre Franklin"/>
              </a:defRPr>
            </a:lvl3pPr>
            <a:lvl4pPr indent="0" lvl="3" marL="0" marR="0" rtl="0" algn="l">
              <a:spcBef>
                <a:spcPts val="0"/>
              </a:spcBef>
              <a:buNone/>
              <a:defRPr b="0" i="0" sz="1100" u="none" cap="none" strike="noStrike">
                <a:solidFill>
                  <a:schemeClr val="dk1"/>
                </a:solidFill>
                <a:latin typeface="Libre Franklin"/>
                <a:ea typeface="Libre Franklin"/>
                <a:cs typeface="Libre Franklin"/>
                <a:sym typeface="Libre Franklin"/>
              </a:defRPr>
            </a:lvl4pPr>
            <a:lvl5pPr indent="0" lvl="4" marL="0" marR="0" rtl="0" algn="l">
              <a:spcBef>
                <a:spcPts val="0"/>
              </a:spcBef>
              <a:buNone/>
              <a:defRPr b="0" i="0" sz="1100" u="none" cap="none" strike="noStrike">
                <a:solidFill>
                  <a:schemeClr val="dk1"/>
                </a:solidFill>
                <a:latin typeface="Libre Franklin"/>
                <a:ea typeface="Libre Franklin"/>
                <a:cs typeface="Libre Franklin"/>
                <a:sym typeface="Libre Franklin"/>
              </a:defRPr>
            </a:lvl5pPr>
            <a:lvl6pPr indent="0" lvl="5" marL="0" marR="0" rtl="0" algn="l">
              <a:spcBef>
                <a:spcPts val="0"/>
              </a:spcBef>
              <a:buNone/>
              <a:defRPr b="0" i="0" sz="1100" u="none" cap="none" strike="noStrike">
                <a:solidFill>
                  <a:schemeClr val="dk1"/>
                </a:solidFill>
                <a:latin typeface="Libre Franklin"/>
                <a:ea typeface="Libre Franklin"/>
                <a:cs typeface="Libre Franklin"/>
                <a:sym typeface="Libre Franklin"/>
              </a:defRPr>
            </a:lvl6pPr>
            <a:lvl7pPr indent="0" lvl="6" marL="0" marR="0" rtl="0" algn="l">
              <a:spcBef>
                <a:spcPts val="0"/>
              </a:spcBef>
              <a:buNone/>
              <a:defRPr b="0" i="0" sz="1100" u="none" cap="none" strike="noStrike">
                <a:solidFill>
                  <a:schemeClr val="dk1"/>
                </a:solidFill>
                <a:latin typeface="Libre Franklin"/>
                <a:ea typeface="Libre Franklin"/>
                <a:cs typeface="Libre Franklin"/>
                <a:sym typeface="Libre Franklin"/>
              </a:defRPr>
            </a:lvl7pPr>
            <a:lvl8pPr indent="0" lvl="7" marL="0" marR="0" rtl="0" algn="l">
              <a:spcBef>
                <a:spcPts val="0"/>
              </a:spcBef>
              <a:buNone/>
              <a:defRPr b="0" i="0" sz="1100" u="none" cap="none" strike="noStrike">
                <a:solidFill>
                  <a:schemeClr val="dk1"/>
                </a:solidFill>
                <a:latin typeface="Libre Franklin"/>
                <a:ea typeface="Libre Franklin"/>
                <a:cs typeface="Libre Franklin"/>
                <a:sym typeface="Libre Franklin"/>
              </a:defRPr>
            </a:lvl8pPr>
            <a:lvl9pPr indent="0" lvl="8" marL="0" marR="0" rtl="0" algn="l">
              <a:spcBef>
                <a:spcPts val="0"/>
              </a:spcBef>
              <a:buNone/>
              <a:defRPr b="0" i="0" sz="1100" u="none" cap="none" strike="noStrike">
                <a:solidFill>
                  <a:schemeClr val="dk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1" name="Shape 1061"/>
        <p:cNvGrpSpPr/>
        <p:nvPr/>
      </p:nvGrpSpPr>
      <p:grpSpPr>
        <a:xfrm>
          <a:off x="0" y="0"/>
          <a:ext cx="0" cy="0"/>
          <a:chOff x="0" y="0"/>
          <a:chExt cx="0" cy="0"/>
        </a:xfrm>
      </p:grpSpPr>
      <p:sp>
        <p:nvSpPr>
          <p:cNvPr id="1062" name="Google Shape;1062;g1de334d4383_0_1397"/>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1063" name="Google Shape;1063;g1de334d4383_0_1397"/>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1064" name="Google Shape;1064;g1de334d4383_0_1397"/>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065" name="Google Shape;1065;g1de334d4383_0_1397"/>
          <p:cNvSpPr txBox="1"/>
          <p:nvPr/>
        </p:nvSpPr>
        <p:spPr>
          <a:xfrm>
            <a:off x="8744733" y="702697"/>
            <a:ext cx="38949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E6F98"/>
                </a:solidFill>
                <a:latin typeface="Calibri"/>
                <a:ea typeface="Calibri"/>
                <a:cs typeface="Calibri"/>
                <a:sym typeface="Calibri"/>
              </a:rPr>
              <a:t>Needs</a:t>
            </a:r>
            <a:endParaRPr>
              <a:solidFill>
                <a:srgbClr val="0E6F98"/>
              </a:solidFill>
            </a:endParaRPr>
          </a:p>
        </p:txBody>
      </p:sp>
      <p:sp>
        <p:nvSpPr>
          <p:cNvPr id="1066" name="Google Shape;1066;g1de334d4383_0_1397"/>
          <p:cNvSpPr txBox="1"/>
          <p:nvPr/>
        </p:nvSpPr>
        <p:spPr>
          <a:xfrm>
            <a:off x="62467" y="1690800"/>
            <a:ext cx="10515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rPr lang="en-US" sz="2800">
                <a:solidFill>
                  <a:schemeClr val="dk1"/>
                </a:solidFill>
                <a:latin typeface="Calibri"/>
                <a:ea typeface="Calibri"/>
                <a:cs typeface="Calibri"/>
                <a:sym typeface="Calibri"/>
              </a:rPr>
              <a:t>Highest Priority Need:</a:t>
            </a:r>
            <a:endParaRPr sz="2800">
              <a:solidFill>
                <a:schemeClr val="dk1"/>
              </a:solidFill>
              <a:latin typeface="Calibri"/>
              <a:ea typeface="Calibri"/>
              <a:cs typeface="Calibri"/>
              <a:sym typeface="Calibri"/>
            </a:endParaRPr>
          </a:p>
        </p:txBody>
      </p:sp>
      <p:grpSp>
        <p:nvGrpSpPr>
          <p:cNvPr id="1067" name="Google Shape;1067;g1de334d4383_0_1397"/>
          <p:cNvGrpSpPr/>
          <p:nvPr/>
        </p:nvGrpSpPr>
        <p:grpSpPr>
          <a:xfrm>
            <a:off x="62464" y="44450"/>
            <a:ext cx="1876348" cy="1513047"/>
            <a:chOff x="199253" y="-3175"/>
            <a:chExt cx="1407296" cy="1513047"/>
          </a:xfrm>
        </p:grpSpPr>
        <p:pic>
          <p:nvPicPr>
            <p:cNvPr id="1068" name="Google Shape;1068;g1de334d4383_0_1397"/>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069" name="Google Shape;1069;g1de334d4383_0_1397"/>
            <p:cNvPicPr preferRelativeResize="0"/>
            <p:nvPr/>
          </p:nvPicPr>
          <p:blipFill rotWithShape="1">
            <a:blip r:embed="rId3">
              <a:alphaModFix/>
            </a:blip>
            <a:srcRect b="0" l="0" r="104749" t="0"/>
            <a:stretch/>
          </p:blipFill>
          <p:spPr>
            <a:xfrm flipH="1">
              <a:off x="1479999" y="212975"/>
              <a:ext cx="126550" cy="1080725"/>
            </a:xfrm>
            <a:prstGeom prst="rect">
              <a:avLst/>
            </a:prstGeom>
            <a:noFill/>
            <a:ln>
              <a:noFill/>
            </a:ln>
          </p:spPr>
        </p:pic>
      </p:grpSp>
      <p:sp>
        <p:nvSpPr>
          <p:cNvPr id="1070" name="Google Shape;1070;g1de334d4383_0_1397"/>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4472C4"/>
                </a:solidFill>
              </a:rPr>
              <a:t>A</a:t>
            </a:r>
            <a:r>
              <a:rPr b="1" lang="en-US" sz="1600">
                <a:solidFill>
                  <a:srgbClr val="ED7D31"/>
                </a:solidFill>
              </a:rPr>
              <a:t>ccountability</a:t>
            </a:r>
            <a:r>
              <a:rPr b="1" lang="en-US" sz="1600"/>
              <a:t> </a:t>
            </a:r>
            <a:endParaRPr b="1" sz="1600"/>
          </a:p>
          <a:p>
            <a:pPr indent="0" lvl="0" marL="0" rtl="0" algn="l">
              <a:spcBef>
                <a:spcPts val="0"/>
              </a:spcBef>
              <a:spcAft>
                <a:spcPts val="0"/>
              </a:spcAft>
              <a:buNone/>
            </a:pPr>
            <a:r>
              <a:rPr b="1" lang="en-US" sz="1600">
                <a:solidFill>
                  <a:srgbClr val="4472C4"/>
                </a:solidFill>
              </a:rPr>
              <a:t>C</a:t>
            </a:r>
            <a:r>
              <a:rPr b="1" lang="en-US" sz="1600">
                <a:solidFill>
                  <a:srgbClr val="ED7D31"/>
                </a:solidFill>
              </a:rPr>
              <a:t>ollaboration</a:t>
            </a:r>
            <a:endParaRPr b="1" sz="1600">
              <a:solidFill>
                <a:srgbClr val="ED7D31"/>
              </a:solidFill>
            </a:endParaRPr>
          </a:p>
          <a:p>
            <a:pPr indent="0" lvl="0" marL="0" rtl="0" algn="l">
              <a:spcBef>
                <a:spcPts val="0"/>
              </a:spcBef>
              <a:spcAft>
                <a:spcPts val="0"/>
              </a:spcAft>
              <a:buNone/>
            </a:pPr>
            <a:r>
              <a:rPr b="1" lang="en-US" sz="1600">
                <a:solidFill>
                  <a:srgbClr val="4472C4"/>
                </a:solidFill>
              </a:rPr>
              <a:t>E</a:t>
            </a:r>
            <a:r>
              <a:rPr b="1" lang="en-US" sz="1600">
                <a:solidFill>
                  <a:srgbClr val="ED7D31"/>
                </a:solidFill>
              </a:rPr>
              <a:t>quity</a:t>
            </a:r>
            <a:endParaRPr b="1" sz="1600">
              <a:solidFill>
                <a:srgbClr val="ED7D31"/>
              </a:solidFill>
            </a:endParaRPr>
          </a:p>
          <a:p>
            <a:pPr indent="0" lvl="0" marL="0" rtl="0" algn="l">
              <a:spcBef>
                <a:spcPts val="0"/>
              </a:spcBef>
              <a:spcAft>
                <a:spcPts val="0"/>
              </a:spcAft>
              <a:buNone/>
            </a:pPr>
            <a:r>
              <a:rPr b="1" lang="en-US" sz="1600">
                <a:solidFill>
                  <a:srgbClr val="4472C4"/>
                </a:solidFill>
              </a:rPr>
              <a:t>S</a:t>
            </a:r>
            <a:r>
              <a:rPr b="1" lang="en-US" sz="1600">
                <a:solidFill>
                  <a:srgbClr val="ED7D31"/>
                </a:solidFill>
              </a:rPr>
              <a:t>upport </a:t>
            </a:r>
            <a:endParaRPr b="1" sz="1600">
              <a:solidFill>
                <a:srgbClr val="ED7D31"/>
              </a:solidFill>
            </a:endParaRPr>
          </a:p>
        </p:txBody>
      </p:sp>
    </p:spTree>
  </p:cSld>
  <p:clrMap accent1="accent1" accent2="accent2" accent3="accent3" accent4="accent4" accent5="accent5" accent6="accent6" bg1="lt1" bg2="dk2" tx1="dk1" tx2="lt2" folHlink="folHlink" hlink="hlink"/>
  <p:sldLayoutIdLst>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2" name="Shape 1142"/>
        <p:cNvGrpSpPr/>
        <p:nvPr/>
      </p:nvGrpSpPr>
      <p:grpSpPr>
        <a:xfrm>
          <a:off x="0" y="0"/>
          <a:ext cx="0" cy="0"/>
          <a:chOff x="0" y="0"/>
          <a:chExt cx="0" cy="0"/>
        </a:xfrm>
      </p:grpSpPr>
      <p:sp>
        <p:nvSpPr>
          <p:cNvPr id="1143" name="Google Shape;1143;g1de334d4383_0_1478"/>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1144" name="Google Shape;1144;g1de334d4383_0_1478"/>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1145" name="Google Shape;1145;g1de334d4383_0_1478"/>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146" name="Google Shape;1146;g1de334d4383_0_1478"/>
          <p:cNvSpPr txBox="1"/>
          <p:nvPr/>
        </p:nvSpPr>
        <p:spPr>
          <a:xfrm>
            <a:off x="3830400" y="2952947"/>
            <a:ext cx="38949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0E6F98"/>
                </a:solidFill>
                <a:latin typeface="Calibri"/>
                <a:ea typeface="Calibri"/>
                <a:cs typeface="Calibri"/>
                <a:sym typeface="Calibri"/>
              </a:rPr>
              <a:t>APPENDIX</a:t>
            </a:r>
            <a:endParaRPr sz="4800"/>
          </a:p>
        </p:txBody>
      </p:sp>
      <p:grpSp>
        <p:nvGrpSpPr>
          <p:cNvPr id="1147" name="Google Shape;1147;g1de334d4383_0_1478"/>
          <p:cNvGrpSpPr/>
          <p:nvPr/>
        </p:nvGrpSpPr>
        <p:grpSpPr>
          <a:xfrm>
            <a:off x="62464" y="44450"/>
            <a:ext cx="1876348" cy="1513047"/>
            <a:chOff x="199253" y="-3175"/>
            <a:chExt cx="1407296" cy="1513047"/>
          </a:xfrm>
        </p:grpSpPr>
        <p:pic>
          <p:nvPicPr>
            <p:cNvPr id="1148" name="Google Shape;1148;g1de334d4383_0_1478"/>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149" name="Google Shape;1149;g1de334d4383_0_1478"/>
            <p:cNvPicPr preferRelativeResize="0"/>
            <p:nvPr/>
          </p:nvPicPr>
          <p:blipFill rotWithShape="1">
            <a:blip r:embed="rId3">
              <a:alphaModFix/>
            </a:blip>
            <a:srcRect b="0" l="0" r="104749" t="0"/>
            <a:stretch/>
          </p:blipFill>
          <p:spPr>
            <a:xfrm flipH="1">
              <a:off x="1479999" y="212975"/>
              <a:ext cx="126550" cy="1080725"/>
            </a:xfrm>
            <a:prstGeom prst="rect">
              <a:avLst/>
            </a:prstGeom>
            <a:noFill/>
            <a:ln>
              <a:noFill/>
            </a:ln>
          </p:spPr>
        </p:pic>
      </p:grpSp>
      <p:sp>
        <p:nvSpPr>
          <p:cNvPr id="1150" name="Google Shape;1150;g1de334d4383_0_1478"/>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5"/>
                </a:solidFill>
              </a:rPr>
              <a:t>A</a:t>
            </a:r>
            <a:r>
              <a:rPr b="1" lang="en-US" sz="1600">
                <a:solidFill>
                  <a:schemeClr val="accent2"/>
                </a:solidFill>
              </a:rPr>
              <a:t>ccountability</a:t>
            </a:r>
            <a:r>
              <a:rPr b="1" lang="en-US" sz="1600"/>
              <a:t> </a:t>
            </a:r>
            <a:endParaRPr b="1" sz="1600"/>
          </a:p>
          <a:p>
            <a:pPr indent="0" lvl="0" marL="0" rtl="0" algn="l">
              <a:spcBef>
                <a:spcPts val="0"/>
              </a:spcBef>
              <a:spcAft>
                <a:spcPts val="0"/>
              </a:spcAft>
              <a:buNone/>
            </a:pPr>
            <a:r>
              <a:rPr b="1" lang="en-US" sz="1600">
                <a:solidFill>
                  <a:schemeClr val="accent5"/>
                </a:solidFill>
              </a:rPr>
              <a:t>C</a:t>
            </a:r>
            <a:r>
              <a:rPr b="1" lang="en-US" sz="1600">
                <a:solidFill>
                  <a:schemeClr val="accent2"/>
                </a:solidFill>
              </a:rPr>
              <a:t>ollaboration</a:t>
            </a:r>
            <a:endParaRPr b="1" sz="1600">
              <a:solidFill>
                <a:schemeClr val="accent2"/>
              </a:solidFill>
            </a:endParaRPr>
          </a:p>
          <a:p>
            <a:pPr indent="0" lvl="0" marL="0" rtl="0" algn="l">
              <a:spcBef>
                <a:spcPts val="0"/>
              </a:spcBef>
              <a:spcAft>
                <a:spcPts val="0"/>
              </a:spcAft>
              <a:buNone/>
            </a:pPr>
            <a:r>
              <a:rPr b="1" lang="en-US" sz="1600">
                <a:solidFill>
                  <a:schemeClr val="accent5"/>
                </a:solidFill>
              </a:rPr>
              <a:t>E</a:t>
            </a:r>
            <a:r>
              <a:rPr b="1" lang="en-US" sz="1600">
                <a:solidFill>
                  <a:schemeClr val="accent2"/>
                </a:solidFill>
              </a:rPr>
              <a:t>quity</a:t>
            </a:r>
            <a:endParaRPr b="1" sz="1600">
              <a:solidFill>
                <a:schemeClr val="accent2"/>
              </a:solidFill>
            </a:endParaRPr>
          </a:p>
          <a:p>
            <a:pPr indent="0" lvl="0" marL="0" rtl="0" algn="l">
              <a:spcBef>
                <a:spcPts val="0"/>
              </a:spcBef>
              <a:spcAft>
                <a:spcPts val="0"/>
              </a:spcAft>
              <a:buNone/>
            </a:pPr>
            <a:r>
              <a:rPr b="1" lang="en-US" sz="1600">
                <a:solidFill>
                  <a:schemeClr val="accent5"/>
                </a:solidFill>
              </a:rPr>
              <a:t>S</a:t>
            </a:r>
            <a:r>
              <a:rPr b="1" lang="en-US" sz="1600">
                <a:solidFill>
                  <a:schemeClr val="accent2"/>
                </a:solidFill>
              </a:rPr>
              <a:t>upport </a:t>
            </a:r>
            <a:endParaRPr b="1" sz="1600">
              <a:solidFill>
                <a:schemeClr val="accent2"/>
              </a:solidFill>
            </a:endParaRPr>
          </a:p>
        </p:txBody>
      </p:sp>
    </p:spTree>
  </p:cSld>
  <p:clrMap accent1="accent1" accent2="accent2" accent3="accent3" accent4="accent4" accent5="accent5" accent6="accent6" bg1="lt1" bg2="dk2" tx1="dk1" tx2="lt2" folHlink="folHlink" hlink="hlink"/>
  <p:sldLayoutIdLst>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2" name="Shape 1222"/>
        <p:cNvGrpSpPr/>
        <p:nvPr/>
      </p:nvGrpSpPr>
      <p:grpSpPr>
        <a:xfrm>
          <a:off x="0" y="0"/>
          <a:ext cx="0" cy="0"/>
          <a:chOff x="0" y="0"/>
          <a:chExt cx="0" cy="0"/>
        </a:xfrm>
      </p:grpSpPr>
      <p:sp>
        <p:nvSpPr>
          <p:cNvPr id="1223" name="Google Shape;1223;g1de334d4383_0_1558"/>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1224" name="Google Shape;1224;g1de334d4383_0_1558"/>
          <p:cNvPicPr preferRelativeResize="0"/>
          <p:nvPr/>
        </p:nvPicPr>
        <p:blipFill rotWithShape="1">
          <a:blip r:embed="rId1">
            <a:alphaModFix/>
          </a:blip>
          <a:srcRect b="0" l="0" r="0" t="0"/>
          <a:stretch/>
        </p:blipFill>
        <p:spPr>
          <a:xfrm>
            <a:off x="10082297" y="6191912"/>
            <a:ext cx="1311903" cy="587108"/>
          </a:xfrm>
          <a:prstGeom prst="rect">
            <a:avLst/>
          </a:prstGeom>
          <a:noFill/>
          <a:ln>
            <a:noFill/>
          </a:ln>
        </p:spPr>
      </p:pic>
      <p:cxnSp>
        <p:nvCxnSpPr>
          <p:cNvPr id="1225" name="Google Shape;1225;g1de334d4383_0_1558"/>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1226" name="Google Shape;1226;g1de334d4383_0_1558"/>
          <p:cNvSpPr txBox="1"/>
          <p:nvPr/>
        </p:nvSpPr>
        <p:spPr>
          <a:xfrm>
            <a:off x="6260800" y="181525"/>
            <a:ext cx="57456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0E6F98"/>
                </a:solidFill>
                <a:latin typeface="Calibri"/>
                <a:ea typeface="Calibri"/>
                <a:cs typeface="Calibri"/>
                <a:sym typeface="Calibri"/>
              </a:rPr>
              <a:t>Milestones</a:t>
            </a:r>
            <a:endParaRPr b="1" sz="4800">
              <a:solidFill>
                <a:srgbClr val="0E6F98"/>
              </a:solidFill>
              <a:latin typeface="Calibri"/>
              <a:ea typeface="Calibri"/>
              <a:cs typeface="Calibri"/>
              <a:sym typeface="Calibri"/>
            </a:endParaRPr>
          </a:p>
          <a:p>
            <a:pPr indent="0" lvl="0" marL="0" marR="0" rtl="0" algn="ctr">
              <a:spcBef>
                <a:spcPts val="0"/>
              </a:spcBef>
              <a:spcAft>
                <a:spcPts val="0"/>
              </a:spcAft>
              <a:buNone/>
            </a:pPr>
            <a:r>
              <a:rPr b="1" lang="en-US" sz="4800">
                <a:solidFill>
                  <a:srgbClr val="0E6F98"/>
                </a:solidFill>
                <a:latin typeface="Calibri"/>
                <a:ea typeface="Calibri"/>
                <a:cs typeface="Calibri"/>
                <a:sym typeface="Calibri"/>
              </a:rPr>
              <a:t>EOG SY22</a:t>
            </a:r>
            <a:endParaRPr b="1" sz="4800">
              <a:solidFill>
                <a:srgbClr val="0E6F98"/>
              </a:solidFill>
              <a:latin typeface="Calibri"/>
              <a:ea typeface="Calibri"/>
              <a:cs typeface="Calibri"/>
              <a:sym typeface="Calibri"/>
            </a:endParaRPr>
          </a:p>
        </p:txBody>
      </p:sp>
      <p:grpSp>
        <p:nvGrpSpPr>
          <p:cNvPr id="1227" name="Google Shape;1227;g1de334d4383_0_1558"/>
          <p:cNvGrpSpPr/>
          <p:nvPr/>
        </p:nvGrpSpPr>
        <p:grpSpPr>
          <a:xfrm>
            <a:off x="62464" y="44450"/>
            <a:ext cx="1876348" cy="1513047"/>
            <a:chOff x="199253" y="-3175"/>
            <a:chExt cx="1407296" cy="1513047"/>
          </a:xfrm>
        </p:grpSpPr>
        <p:pic>
          <p:nvPicPr>
            <p:cNvPr id="1228" name="Google Shape;1228;g1de334d4383_0_1558"/>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1229" name="Google Shape;1229;g1de334d4383_0_1558"/>
            <p:cNvPicPr preferRelativeResize="0"/>
            <p:nvPr/>
          </p:nvPicPr>
          <p:blipFill rotWithShape="1">
            <a:blip r:embed="rId3">
              <a:alphaModFix/>
            </a:blip>
            <a:srcRect b="0" l="0" r="104749" t="0"/>
            <a:stretch/>
          </p:blipFill>
          <p:spPr>
            <a:xfrm flipH="1">
              <a:off x="1479999" y="212975"/>
              <a:ext cx="126550" cy="1080725"/>
            </a:xfrm>
            <a:prstGeom prst="rect">
              <a:avLst/>
            </a:prstGeom>
            <a:noFill/>
            <a:ln>
              <a:noFill/>
            </a:ln>
          </p:spPr>
        </p:pic>
      </p:grpSp>
      <p:sp>
        <p:nvSpPr>
          <p:cNvPr id="1230" name="Google Shape;1230;g1de334d4383_0_1558"/>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4472C4"/>
                </a:solidFill>
              </a:rPr>
              <a:t>A</a:t>
            </a:r>
            <a:r>
              <a:rPr b="1" lang="en-US" sz="1600">
                <a:solidFill>
                  <a:srgbClr val="ED7D31"/>
                </a:solidFill>
              </a:rPr>
              <a:t>ccountability</a:t>
            </a:r>
            <a:r>
              <a:rPr b="1" lang="en-US" sz="1600"/>
              <a:t> </a:t>
            </a:r>
            <a:endParaRPr b="1" sz="1600"/>
          </a:p>
          <a:p>
            <a:pPr indent="0" lvl="0" marL="0" rtl="0" algn="l">
              <a:spcBef>
                <a:spcPts val="0"/>
              </a:spcBef>
              <a:spcAft>
                <a:spcPts val="0"/>
              </a:spcAft>
              <a:buNone/>
            </a:pPr>
            <a:r>
              <a:rPr b="1" lang="en-US" sz="1600">
                <a:solidFill>
                  <a:srgbClr val="4472C4"/>
                </a:solidFill>
              </a:rPr>
              <a:t>C</a:t>
            </a:r>
            <a:r>
              <a:rPr b="1" lang="en-US" sz="1600">
                <a:solidFill>
                  <a:srgbClr val="ED7D31"/>
                </a:solidFill>
              </a:rPr>
              <a:t>ollaboration</a:t>
            </a:r>
            <a:endParaRPr b="1" sz="1600">
              <a:solidFill>
                <a:srgbClr val="ED7D31"/>
              </a:solidFill>
            </a:endParaRPr>
          </a:p>
          <a:p>
            <a:pPr indent="0" lvl="0" marL="0" rtl="0" algn="l">
              <a:spcBef>
                <a:spcPts val="0"/>
              </a:spcBef>
              <a:spcAft>
                <a:spcPts val="0"/>
              </a:spcAft>
              <a:buNone/>
            </a:pPr>
            <a:r>
              <a:rPr b="1" lang="en-US" sz="1600">
                <a:solidFill>
                  <a:srgbClr val="4472C4"/>
                </a:solidFill>
              </a:rPr>
              <a:t>E</a:t>
            </a:r>
            <a:r>
              <a:rPr b="1" lang="en-US" sz="1600">
                <a:solidFill>
                  <a:srgbClr val="ED7D31"/>
                </a:solidFill>
              </a:rPr>
              <a:t>quity</a:t>
            </a:r>
            <a:endParaRPr b="1" sz="1600">
              <a:solidFill>
                <a:srgbClr val="ED7D31"/>
              </a:solidFill>
            </a:endParaRPr>
          </a:p>
          <a:p>
            <a:pPr indent="0" lvl="0" marL="0" rtl="0" algn="l">
              <a:spcBef>
                <a:spcPts val="0"/>
              </a:spcBef>
              <a:spcAft>
                <a:spcPts val="0"/>
              </a:spcAft>
              <a:buNone/>
            </a:pPr>
            <a:r>
              <a:rPr b="1" lang="en-US" sz="1600">
                <a:solidFill>
                  <a:srgbClr val="4472C4"/>
                </a:solidFill>
              </a:rPr>
              <a:t>S</a:t>
            </a:r>
            <a:r>
              <a:rPr b="1" lang="en-US" sz="1600">
                <a:solidFill>
                  <a:srgbClr val="ED7D31"/>
                </a:solidFill>
              </a:rPr>
              <a:t>upport </a:t>
            </a:r>
            <a:endParaRPr b="1" sz="1600">
              <a:solidFill>
                <a:srgbClr val="ED7D31"/>
              </a:solidFill>
            </a:endParaRPr>
          </a:p>
        </p:txBody>
      </p:sp>
      <p:pic>
        <p:nvPicPr>
          <p:cNvPr id="1231" name="Google Shape;1231;g1de334d4383_0_1558"/>
          <p:cNvPicPr preferRelativeResize="0"/>
          <p:nvPr/>
        </p:nvPicPr>
        <p:blipFill>
          <a:blip r:embed="rId4">
            <a:alphaModFix/>
          </a:blip>
          <a:stretch>
            <a:fillRect/>
          </a:stretch>
        </p:blipFill>
        <p:spPr>
          <a:xfrm>
            <a:off x="172967" y="5838297"/>
            <a:ext cx="4987636" cy="2251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2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p22"/>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89" name="Google Shape;189;p2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90" name="Google Shape;190;p2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900">
                <a:solidFill>
                  <a:schemeClr val="accent6"/>
                </a:solidFill>
                <a:latin typeface="Arial"/>
                <a:ea typeface="Arial"/>
                <a:cs typeface="Arial"/>
                <a:sym typeface="Arial"/>
              </a:defRPr>
            </a:lvl1pPr>
            <a:lvl2pPr indent="0" lvl="1" marL="0" marR="0" rtl="0" algn="ctr">
              <a:spcBef>
                <a:spcPts val="0"/>
              </a:spcBef>
              <a:buNone/>
              <a:defRPr sz="900">
                <a:solidFill>
                  <a:schemeClr val="accent6"/>
                </a:solidFill>
                <a:latin typeface="Arial"/>
                <a:ea typeface="Arial"/>
                <a:cs typeface="Arial"/>
                <a:sym typeface="Arial"/>
              </a:defRPr>
            </a:lvl2pPr>
            <a:lvl3pPr indent="0" lvl="2" marL="0" marR="0" rtl="0" algn="ctr">
              <a:spcBef>
                <a:spcPts val="0"/>
              </a:spcBef>
              <a:buNone/>
              <a:defRPr sz="900">
                <a:solidFill>
                  <a:schemeClr val="accent6"/>
                </a:solidFill>
                <a:latin typeface="Arial"/>
                <a:ea typeface="Arial"/>
                <a:cs typeface="Arial"/>
                <a:sym typeface="Arial"/>
              </a:defRPr>
            </a:lvl3pPr>
            <a:lvl4pPr indent="0" lvl="3" marL="0" marR="0" rtl="0" algn="ctr">
              <a:spcBef>
                <a:spcPts val="0"/>
              </a:spcBef>
              <a:buNone/>
              <a:defRPr sz="900">
                <a:solidFill>
                  <a:schemeClr val="accent6"/>
                </a:solidFill>
                <a:latin typeface="Arial"/>
                <a:ea typeface="Arial"/>
                <a:cs typeface="Arial"/>
                <a:sym typeface="Arial"/>
              </a:defRPr>
            </a:lvl4pPr>
            <a:lvl5pPr indent="0" lvl="4" marL="0" marR="0" rtl="0" algn="ctr">
              <a:spcBef>
                <a:spcPts val="0"/>
              </a:spcBef>
              <a:buNone/>
              <a:defRPr sz="900">
                <a:solidFill>
                  <a:schemeClr val="accent6"/>
                </a:solidFill>
                <a:latin typeface="Arial"/>
                <a:ea typeface="Arial"/>
                <a:cs typeface="Arial"/>
                <a:sym typeface="Arial"/>
              </a:defRPr>
            </a:lvl5pPr>
            <a:lvl6pPr indent="0" lvl="5" marL="0" marR="0" rtl="0" algn="ctr">
              <a:spcBef>
                <a:spcPts val="0"/>
              </a:spcBef>
              <a:buNone/>
              <a:defRPr sz="900">
                <a:solidFill>
                  <a:schemeClr val="accent6"/>
                </a:solidFill>
                <a:latin typeface="Arial"/>
                <a:ea typeface="Arial"/>
                <a:cs typeface="Arial"/>
                <a:sym typeface="Arial"/>
              </a:defRPr>
            </a:lvl6pPr>
            <a:lvl7pPr indent="0" lvl="6" marL="0" marR="0" rtl="0" algn="ctr">
              <a:spcBef>
                <a:spcPts val="0"/>
              </a:spcBef>
              <a:buNone/>
              <a:defRPr sz="900">
                <a:solidFill>
                  <a:schemeClr val="accent6"/>
                </a:solidFill>
                <a:latin typeface="Arial"/>
                <a:ea typeface="Arial"/>
                <a:cs typeface="Arial"/>
                <a:sym typeface="Arial"/>
              </a:defRPr>
            </a:lvl7pPr>
            <a:lvl8pPr indent="0" lvl="7" marL="0" marR="0" rtl="0" algn="ctr">
              <a:spcBef>
                <a:spcPts val="0"/>
              </a:spcBef>
              <a:buNone/>
              <a:defRPr sz="900">
                <a:solidFill>
                  <a:schemeClr val="accent6"/>
                </a:solidFill>
                <a:latin typeface="Arial"/>
                <a:ea typeface="Arial"/>
                <a:cs typeface="Arial"/>
                <a:sym typeface="Arial"/>
              </a:defRPr>
            </a:lvl8pPr>
            <a:lvl9pPr indent="0" lvl="8" marL="0" marR="0" rtl="0" algn="ctr">
              <a:spcBef>
                <a:spcPts val="0"/>
              </a:spcBef>
              <a:buNone/>
              <a:defRPr sz="900">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2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9" name="Google Shape;409;p28"/>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410" name="Google Shape;410;p2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sp>
        <p:nvSpPr>
          <p:cNvPr id="563" name="Google Shape;563;g1de334d4383_0_898"/>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PS_CMYK_white_horizontal.png" id="564" name="Google Shape;564;g1de334d4383_0_898"/>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565" name="Google Shape;565;g1de334d4383_0_898"/>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566" name="Google Shape;566;g1de334d4383_0_898"/>
          <p:cNvSpPr txBox="1"/>
          <p:nvPr/>
        </p:nvSpPr>
        <p:spPr>
          <a:xfrm>
            <a:off x="-68133" y="1642750"/>
            <a:ext cx="56433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rPr b="1" lang="en-US" sz="1800">
                <a:solidFill>
                  <a:srgbClr val="0E6F98"/>
                </a:solidFill>
                <a:latin typeface="Calibri"/>
                <a:ea typeface="Calibri"/>
                <a:cs typeface="Calibri"/>
                <a:sym typeface="Calibri"/>
              </a:rPr>
              <a:t>Signature Program</a:t>
            </a:r>
            <a:r>
              <a:rPr b="1" i="0" lang="en-US" sz="1800" u="none" cap="none" strike="noStrike">
                <a:solidFill>
                  <a:srgbClr val="0E6F98"/>
                </a:solidFill>
                <a:latin typeface="Calibri"/>
                <a:ea typeface="Calibri"/>
                <a:cs typeface="Calibri"/>
                <a:sym typeface="Calibri"/>
              </a:rPr>
              <a:t>:</a:t>
            </a:r>
            <a:endParaRPr/>
          </a:p>
          <a:p>
            <a:pPr indent="0" lvl="0" marL="0" marR="0" rtl="0" algn="l">
              <a:lnSpc>
                <a:spcPct val="90000"/>
              </a:lnSpc>
              <a:spcBef>
                <a:spcPts val="500"/>
              </a:spcBef>
              <a:spcAft>
                <a:spcPts val="0"/>
              </a:spcAft>
              <a:buNone/>
            </a:pPr>
            <a:r>
              <a:t/>
            </a:r>
            <a:endParaRPr b="1" sz="18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b="1" i="0" sz="1800" u="none" cap="none" strike="noStrike">
              <a:solidFill>
                <a:srgbClr val="0E6F98"/>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a:p>
        </p:txBody>
      </p:sp>
      <p:sp>
        <p:nvSpPr>
          <p:cNvPr id="567" name="Google Shape;567;g1de334d4383_0_898"/>
          <p:cNvSpPr txBox="1"/>
          <p:nvPr/>
        </p:nvSpPr>
        <p:spPr>
          <a:xfrm>
            <a:off x="7526461" y="1659340"/>
            <a:ext cx="6101700" cy="22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rgbClr val="0E6F98"/>
                </a:solidFill>
                <a:latin typeface="Calibri"/>
                <a:ea typeface="Calibri"/>
                <a:cs typeface="Calibri"/>
                <a:sym typeface="Calibri"/>
              </a:rPr>
              <a:t>Staffing Information</a:t>
            </a:r>
            <a:endParaRPr>
              <a:solidFill>
                <a:schemeClr val="dk1"/>
              </a:solidFill>
            </a:endParaRPr>
          </a:p>
          <a:p>
            <a:pPr indent="0" lvl="0" marL="0" rtl="0" algn="l">
              <a:spcBef>
                <a:spcPts val="0"/>
              </a:spcBef>
              <a:spcAft>
                <a:spcPts val="0"/>
              </a:spcAft>
              <a:buNone/>
            </a:pPr>
            <a:r>
              <a:rPr b="1" lang="en-US" sz="1600">
                <a:solidFill>
                  <a:schemeClr val="dk1"/>
                </a:solidFill>
                <a:latin typeface="Calibri"/>
                <a:ea typeface="Calibri"/>
                <a:cs typeface="Calibri"/>
                <a:sym typeface="Calibri"/>
              </a:rPr>
              <a:t>Number of Vacancies:</a:t>
            </a:r>
            <a:endParaRPr b="1" sz="1600">
              <a:solidFill>
                <a:schemeClr val="dk1"/>
              </a:solidFill>
              <a:latin typeface="Calibri"/>
              <a:ea typeface="Calibri"/>
              <a:cs typeface="Calibri"/>
              <a:sym typeface="Calibri"/>
            </a:endParaRPr>
          </a:p>
          <a:p>
            <a:pPr indent="0" lvl="1" marL="457200" rtl="0" algn="l">
              <a:lnSpc>
                <a:spcPct val="90000"/>
              </a:lnSpc>
              <a:spcBef>
                <a:spcPts val="500"/>
              </a:spcBef>
              <a:spcAft>
                <a:spcPts val="0"/>
              </a:spcAft>
              <a:buNone/>
            </a:pPr>
            <a:r>
              <a:t/>
            </a:r>
            <a:endParaRPr b="1" sz="1800">
              <a:solidFill>
                <a:schemeClr val="dk1"/>
              </a:solidFill>
              <a:latin typeface="Calibri"/>
              <a:ea typeface="Calibri"/>
              <a:cs typeface="Calibri"/>
              <a:sym typeface="Calibri"/>
            </a:endParaRPr>
          </a:p>
          <a:p>
            <a:pPr indent="0" lvl="0" marL="0" rtl="0" algn="l">
              <a:lnSpc>
                <a:spcPct val="90000"/>
              </a:lnSpc>
              <a:spcBef>
                <a:spcPts val="500"/>
              </a:spcBef>
              <a:spcAft>
                <a:spcPts val="0"/>
              </a:spcAft>
              <a:buNone/>
            </a:pPr>
            <a:r>
              <a:t/>
            </a:r>
            <a:endParaRPr b="1" sz="1600">
              <a:solidFill>
                <a:srgbClr val="0E6F98"/>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1" marL="457200" marR="0" rtl="0" algn="l">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1" marL="0" marR="0" rtl="0" algn="l">
              <a:spcBef>
                <a:spcPts val="0"/>
              </a:spcBef>
              <a:spcAft>
                <a:spcPts val="0"/>
              </a:spcAft>
              <a:buClr>
                <a:srgbClr val="0E6F98"/>
              </a:buClr>
              <a:buSzPts val="1600"/>
              <a:buFont typeface="Arial"/>
              <a:buNone/>
            </a:pPr>
            <a:r>
              <a:t/>
            </a:r>
            <a:endParaRPr/>
          </a:p>
          <a:p>
            <a:pPr indent="0" lvl="1" marL="457200" marR="0" rtl="0" algn="l">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568" name="Google Shape;568;g1de334d4383_0_898"/>
          <p:cNvSpPr txBox="1"/>
          <p:nvPr/>
        </p:nvSpPr>
        <p:spPr>
          <a:xfrm>
            <a:off x="5699400" y="259400"/>
            <a:ext cx="5356800" cy="1374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E6F98"/>
              </a:buClr>
              <a:buSzPts val="4400"/>
              <a:buFont typeface="Calibri"/>
              <a:buNone/>
            </a:pPr>
            <a:r>
              <a:rPr b="1" lang="en-US" sz="4400">
                <a:solidFill>
                  <a:srgbClr val="0E9820"/>
                </a:solidFill>
                <a:latin typeface="Calibri"/>
                <a:ea typeface="Calibri"/>
                <a:cs typeface="Calibri"/>
                <a:sym typeface="Calibri"/>
              </a:rPr>
              <a:t>Signature Programming</a:t>
            </a:r>
            <a:endParaRPr b="1" sz="4400">
              <a:solidFill>
                <a:srgbClr val="0E9820"/>
              </a:solidFill>
              <a:latin typeface="Calibri"/>
              <a:ea typeface="Calibri"/>
              <a:cs typeface="Calibri"/>
              <a:sym typeface="Calibri"/>
            </a:endParaRPr>
          </a:p>
        </p:txBody>
      </p:sp>
      <p:pic>
        <p:nvPicPr>
          <p:cNvPr id="569" name="Google Shape;569;g1de334d4383_0_898"/>
          <p:cNvPicPr preferRelativeResize="0"/>
          <p:nvPr/>
        </p:nvPicPr>
        <p:blipFill>
          <a:blip r:embed="rId2">
            <a:alphaModFix/>
          </a:blip>
          <a:stretch>
            <a:fillRect/>
          </a:stretch>
        </p:blipFill>
        <p:spPr>
          <a:xfrm>
            <a:off x="10794500" y="621125"/>
            <a:ext cx="753575" cy="771300"/>
          </a:xfrm>
          <a:prstGeom prst="rect">
            <a:avLst/>
          </a:prstGeom>
          <a:noFill/>
          <a:ln>
            <a:noFill/>
          </a:ln>
        </p:spPr>
      </p:pic>
      <p:grpSp>
        <p:nvGrpSpPr>
          <p:cNvPr id="570" name="Google Shape;570;g1de334d4383_0_898"/>
          <p:cNvGrpSpPr/>
          <p:nvPr/>
        </p:nvGrpSpPr>
        <p:grpSpPr>
          <a:xfrm>
            <a:off x="62464" y="44450"/>
            <a:ext cx="1876348" cy="1513047"/>
            <a:chOff x="199253" y="-3175"/>
            <a:chExt cx="1407296" cy="1513047"/>
          </a:xfrm>
        </p:grpSpPr>
        <p:pic>
          <p:nvPicPr>
            <p:cNvPr id="571" name="Google Shape;571;g1de334d4383_0_898"/>
            <p:cNvPicPr preferRelativeResize="0"/>
            <p:nvPr/>
          </p:nvPicPr>
          <p:blipFill rotWithShape="1">
            <a:blip r:embed="rId3">
              <a:alphaModFix/>
            </a:blip>
            <a:srcRect b="0" l="0" r="0" t="0"/>
            <a:stretch/>
          </p:blipFill>
          <p:spPr>
            <a:xfrm>
              <a:off x="199253" y="-3175"/>
              <a:ext cx="1280754" cy="1513047"/>
            </a:xfrm>
            <a:prstGeom prst="rect">
              <a:avLst/>
            </a:prstGeom>
            <a:noFill/>
            <a:ln>
              <a:noFill/>
            </a:ln>
          </p:spPr>
        </p:pic>
        <p:pic>
          <p:nvPicPr>
            <p:cNvPr id="572" name="Google Shape;572;g1de334d4383_0_898"/>
            <p:cNvPicPr preferRelativeResize="0"/>
            <p:nvPr/>
          </p:nvPicPr>
          <p:blipFill rotWithShape="1">
            <a:blip r:embed="rId4">
              <a:alphaModFix/>
            </a:blip>
            <a:srcRect b="0" l="0" r="104749" t="0"/>
            <a:stretch/>
          </p:blipFill>
          <p:spPr>
            <a:xfrm flipH="1">
              <a:off x="1479999" y="212975"/>
              <a:ext cx="126550" cy="1080725"/>
            </a:xfrm>
            <a:prstGeom prst="rect">
              <a:avLst/>
            </a:prstGeom>
            <a:noFill/>
            <a:ln>
              <a:noFill/>
            </a:ln>
          </p:spPr>
        </p:pic>
      </p:grpSp>
      <p:sp>
        <p:nvSpPr>
          <p:cNvPr id="573" name="Google Shape;573;g1de334d4383_0_898"/>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4472C4"/>
                </a:solidFill>
              </a:rPr>
              <a:t>A</a:t>
            </a:r>
            <a:r>
              <a:rPr b="1" lang="en-US" sz="1600">
                <a:solidFill>
                  <a:srgbClr val="ED7D31"/>
                </a:solidFill>
              </a:rPr>
              <a:t>ccountability</a:t>
            </a:r>
            <a:r>
              <a:rPr b="1" lang="en-US" sz="1600"/>
              <a:t> </a:t>
            </a:r>
            <a:endParaRPr b="1" sz="1600"/>
          </a:p>
          <a:p>
            <a:pPr indent="0" lvl="0" marL="0" rtl="0" algn="l">
              <a:spcBef>
                <a:spcPts val="0"/>
              </a:spcBef>
              <a:spcAft>
                <a:spcPts val="0"/>
              </a:spcAft>
              <a:buNone/>
            </a:pPr>
            <a:r>
              <a:rPr b="1" lang="en-US" sz="1600">
                <a:solidFill>
                  <a:srgbClr val="4472C4"/>
                </a:solidFill>
              </a:rPr>
              <a:t>C</a:t>
            </a:r>
            <a:r>
              <a:rPr b="1" lang="en-US" sz="1600">
                <a:solidFill>
                  <a:srgbClr val="ED7D31"/>
                </a:solidFill>
              </a:rPr>
              <a:t>ollaboration</a:t>
            </a:r>
            <a:endParaRPr b="1" sz="1600">
              <a:solidFill>
                <a:srgbClr val="ED7D31"/>
              </a:solidFill>
            </a:endParaRPr>
          </a:p>
          <a:p>
            <a:pPr indent="0" lvl="0" marL="0" rtl="0" algn="l">
              <a:spcBef>
                <a:spcPts val="0"/>
              </a:spcBef>
              <a:spcAft>
                <a:spcPts val="0"/>
              </a:spcAft>
              <a:buNone/>
            </a:pPr>
            <a:r>
              <a:rPr b="1" lang="en-US" sz="1600">
                <a:solidFill>
                  <a:srgbClr val="4472C4"/>
                </a:solidFill>
              </a:rPr>
              <a:t>E</a:t>
            </a:r>
            <a:r>
              <a:rPr b="1" lang="en-US" sz="1600">
                <a:solidFill>
                  <a:srgbClr val="ED7D31"/>
                </a:solidFill>
              </a:rPr>
              <a:t>quity</a:t>
            </a:r>
            <a:endParaRPr b="1" sz="1600">
              <a:solidFill>
                <a:srgbClr val="ED7D31"/>
              </a:solidFill>
            </a:endParaRPr>
          </a:p>
          <a:p>
            <a:pPr indent="0" lvl="0" marL="0" rtl="0" algn="l">
              <a:spcBef>
                <a:spcPts val="0"/>
              </a:spcBef>
              <a:spcAft>
                <a:spcPts val="0"/>
              </a:spcAft>
              <a:buNone/>
            </a:pPr>
            <a:r>
              <a:rPr b="1" lang="en-US" sz="1600">
                <a:solidFill>
                  <a:srgbClr val="4472C4"/>
                </a:solidFill>
              </a:rPr>
              <a:t>S</a:t>
            </a:r>
            <a:r>
              <a:rPr b="1" lang="en-US" sz="1600">
                <a:solidFill>
                  <a:srgbClr val="ED7D31"/>
                </a:solidFill>
              </a:rPr>
              <a:t>upport </a:t>
            </a:r>
            <a:endParaRPr b="1" sz="1600">
              <a:solidFill>
                <a:srgbClr val="ED7D31"/>
              </a:solidFill>
            </a:endParaRPr>
          </a:p>
        </p:txBody>
      </p:sp>
    </p:spTree>
  </p:cSld>
  <p:clrMap accent1="accent1" accent2="accent2" accent3="accent3" accent4="accent4" accent5="accent5" accent6="accent6" bg1="lt1" bg2="dk2" tx1="dk1" tx2="lt2" folHlink="folHlink" hlink="hlink"/>
  <p:sldLayoutIdLst>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2" name="Shape 642"/>
        <p:cNvGrpSpPr/>
        <p:nvPr/>
      </p:nvGrpSpPr>
      <p:grpSpPr>
        <a:xfrm>
          <a:off x="0" y="0"/>
          <a:ext cx="0" cy="0"/>
          <a:chOff x="0" y="0"/>
          <a:chExt cx="0" cy="0"/>
        </a:xfrm>
      </p:grpSpPr>
      <p:sp>
        <p:nvSpPr>
          <p:cNvPr id="643" name="Google Shape;643;g1de334d4383_0_978"/>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644" name="Google Shape;644;g1de334d4383_0_978"/>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645" name="Google Shape;645;g1de334d4383_0_978"/>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646" name="Google Shape;646;g1de334d4383_0_978"/>
          <p:cNvSpPr txBox="1"/>
          <p:nvPr/>
        </p:nvSpPr>
        <p:spPr>
          <a:xfrm>
            <a:off x="-617000" y="1606690"/>
            <a:ext cx="5158500" cy="8238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None/>
            </a:pPr>
            <a:r>
              <a:rPr lang="en-US" sz="2800">
                <a:solidFill>
                  <a:srgbClr val="0E6F98"/>
                </a:solidFill>
                <a:latin typeface="Calibri"/>
                <a:ea typeface="Calibri"/>
                <a:cs typeface="Calibri"/>
                <a:sym typeface="Calibri"/>
              </a:rPr>
              <a:t>SY23 Attendance	</a:t>
            </a:r>
            <a:endParaRPr sz="2800">
              <a:solidFill>
                <a:srgbClr val="0E6F98"/>
              </a:solidFill>
              <a:latin typeface="Calibri"/>
              <a:ea typeface="Calibri"/>
              <a:cs typeface="Calibri"/>
              <a:sym typeface="Calibri"/>
            </a:endParaRPr>
          </a:p>
        </p:txBody>
      </p:sp>
      <p:cxnSp>
        <p:nvCxnSpPr>
          <p:cNvPr id="647" name="Google Shape;647;g1de334d4383_0_978"/>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648" name="Google Shape;648;g1de334d4383_0_978"/>
          <p:cNvSpPr txBox="1"/>
          <p:nvPr/>
        </p:nvSpPr>
        <p:spPr>
          <a:xfrm>
            <a:off x="5460095" y="204177"/>
            <a:ext cx="6204900" cy="1374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E6F98"/>
              </a:buClr>
              <a:buSzPts val="4400"/>
              <a:buFont typeface="Calibri"/>
              <a:buNone/>
            </a:pPr>
            <a:r>
              <a:rPr b="1" lang="en-US" sz="4400">
                <a:solidFill>
                  <a:schemeClr val="accent4"/>
                </a:solidFill>
                <a:latin typeface="Calibri"/>
                <a:ea typeface="Calibri"/>
                <a:cs typeface="Calibri"/>
                <a:sym typeface="Calibri"/>
              </a:rPr>
              <a:t>Whole Child and Intervention</a:t>
            </a:r>
            <a:endParaRPr>
              <a:solidFill>
                <a:schemeClr val="accent4"/>
              </a:solidFill>
            </a:endParaRPr>
          </a:p>
        </p:txBody>
      </p:sp>
      <p:pic>
        <p:nvPicPr>
          <p:cNvPr id="649" name="Google Shape;649;g1de334d4383_0_978"/>
          <p:cNvPicPr preferRelativeResize="0"/>
          <p:nvPr/>
        </p:nvPicPr>
        <p:blipFill>
          <a:blip r:embed="rId2">
            <a:alphaModFix/>
          </a:blip>
          <a:stretch>
            <a:fillRect/>
          </a:stretch>
        </p:blipFill>
        <p:spPr>
          <a:xfrm>
            <a:off x="11006200" y="806675"/>
            <a:ext cx="762000" cy="742950"/>
          </a:xfrm>
          <a:prstGeom prst="rect">
            <a:avLst/>
          </a:prstGeom>
          <a:noFill/>
          <a:ln>
            <a:noFill/>
          </a:ln>
        </p:spPr>
      </p:pic>
      <p:grpSp>
        <p:nvGrpSpPr>
          <p:cNvPr id="650" name="Google Shape;650;g1de334d4383_0_978"/>
          <p:cNvGrpSpPr/>
          <p:nvPr/>
        </p:nvGrpSpPr>
        <p:grpSpPr>
          <a:xfrm>
            <a:off x="62464" y="44450"/>
            <a:ext cx="1876348" cy="1513047"/>
            <a:chOff x="199253" y="-3175"/>
            <a:chExt cx="1407296" cy="1513047"/>
          </a:xfrm>
        </p:grpSpPr>
        <p:pic>
          <p:nvPicPr>
            <p:cNvPr id="651" name="Google Shape;651;g1de334d4383_0_978"/>
            <p:cNvPicPr preferRelativeResize="0"/>
            <p:nvPr/>
          </p:nvPicPr>
          <p:blipFill rotWithShape="1">
            <a:blip r:embed="rId3">
              <a:alphaModFix/>
            </a:blip>
            <a:srcRect b="0" l="0" r="0" t="0"/>
            <a:stretch/>
          </p:blipFill>
          <p:spPr>
            <a:xfrm>
              <a:off x="199253" y="-3175"/>
              <a:ext cx="1280754" cy="1513047"/>
            </a:xfrm>
            <a:prstGeom prst="rect">
              <a:avLst/>
            </a:prstGeom>
            <a:noFill/>
            <a:ln>
              <a:noFill/>
            </a:ln>
          </p:spPr>
        </p:pic>
        <p:pic>
          <p:nvPicPr>
            <p:cNvPr id="652" name="Google Shape;652;g1de334d4383_0_978"/>
            <p:cNvPicPr preferRelativeResize="0"/>
            <p:nvPr/>
          </p:nvPicPr>
          <p:blipFill rotWithShape="1">
            <a:blip r:embed="rId4">
              <a:alphaModFix/>
            </a:blip>
            <a:srcRect b="0" l="0" r="104749" t="0"/>
            <a:stretch/>
          </p:blipFill>
          <p:spPr>
            <a:xfrm flipH="1">
              <a:off x="1479999" y="212975"/>
              <a:ext cx="126550" cy="1080725"/>
            </a:xfrm>
            <a:prstGeom prst="rect">
              <a:avLst/>
            </a:prstGeom>
            <a:noFill/>
            <a:ln>
              <a:noFill/>
            </a:ln>
          </p:spPr>
        </p:pic>
      </p:grpSp>
      <p:sp>
        <p:nvSpPr>
          <p:cNvPr id="653" name="Google Shape;653;g1de334d4383_0_978"/>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5"/>
                </a:solidFill>
              </a:rPr>
              <a:t>A</a:t>
            </a:r>
            <a:r>
              <a:rPr b="1" lang="en-US" sz="1600">
                <a:solidFill>
                  <a:schemeClr val="accent2"/>
                </a:solidFill>
              </a:rPr>
              <a:t>ccountability</a:t>
            </a:r>
            <a:r>
              <a:rPr b="1" lang="en-US" sz="1600"/>
              <a:t> </a:t>
            </a:r>
            <a:endParaRPr b="1" sz="1600"/>
          </a:p>
          <a:p>
            <a:pPr indent="0" lvl="0" marL="0" rtl="0" algn="l">
              <a:spcBef>
                <a:spcPts val="0"/>
              </a:spcBef>
              <a:spcAft>
                <a:spcPts val="0"/>
              </a:spcAft>
              <a:buNone/>
            </a:pPr>
            <a:r>
              <a:rPr b="1" lang="en-US" sz="1600">
                <a:solidFill>
                  <a:schemeClr val="accent5"/>
                </a:solidFill>
              </a:rPr>
              <a:t>C</a:t>
            </a:r>
            <a:r>
              <a:rPr b="1" lang="en-US" sz="1600">
                <a:solidFill>
                  <a:schemeClr val="accent2"/>
                </a:solidFill>
              </a:rPr>
              <a:t>ollaboration</a:t>
            </a:r>
            <a:endParaRPr b="1" sz="1600">
              <a:solidFill>
                <a:schemeClr val="accent2"/>
              </a:solidFill>
            </a:endParaRPr>
          </a:p>
          <a:p>
            <a:pPr indent="0" lvl="0" marL="0" rtl="0" algn="l">
              <a:spcBef>
                <a:spcPts val="0"/>
              </a:spcBef>
              <a:spcAft>
                <a:spcPts val="0"/>
              </a:spcAft>
              <a:buNone/>
            </a:pPr>
            <a:r>
              <a:rPr b="1" lang="en-US" sz="1600">
                <a:solidFill>
                  <a:schemeClr val="accent5"/>
                </a:solidFill>
              </a:rPr>
              <a:t>E</a:t>
            </a:r>
            <a:r>
              <a:rPr b="1" lang="en-US" sz="1600">
                <a:solidFill>
                  <a:schemeClr val="accent2"/>
                </a:solidFill>
              </a:rPr>
              <a:t>quity</a:t>
            </a:r>
            <a:endParaRPr b="1" sz="1600">
              <a:solidFill>
                <a:schemeClr val="accent2"/>
              </a:solidFill>
            </a:endParaRPr>
          </a:p>
          <a:p>
            <a:pPr indent="0" lvl="0" marL="0" rtl="0" algn="l">
              <a:spcBef>
                <a:spcPts val="0"/>
              </a:spcBef>
              <a:spcAft>
                <a:spcPts val="0"/>
              </a:spcAft>
              <a:buNone/>
            </a:pPr>
            <a:r>
              <a:rPr b="1" lang="en-US" sz="1600">
                <a:solidFill>
                  <a:schemeClr val="accent5"/>
                </a:solidFill>
              </a:rPr>
              <a:t>S</a:t>
            </a:r>
            <a:r>
              <a:rPr b="1" lang="en-US" sz="1600">
                <a:solidFill>
                  <a:schemeClr val="accent2"/>
                </a:solidFill>
              </a:rPr>
              <a:t>upport </a:t>
            </a:r>
            <a:endParaRPr b="1" sz="1600">
              <a:solidFill>
                <a:schemeClr val="accent2"/>
              </a:solidFill>
            </a:endParaRPr>
          </a:p>
        </p:txBody>
      </p:sp>
      <p:sp>
        <p:nvSpPr>
          <p:cNvPr id="654" name="Google Shape;654;g1de334d4383_0_978"/>
          <p:cNvSpPr txBox="1"/>
          <p:nvPr/>
        </p:nvSpPr>
        <p:spPr>
          <a:xfrm>
            <a:off x="6822843" y="2253397"/>
            <a:ext cx="5183700" cy="447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F98"/>
              </a:buClr>
              <a:buSzPts val="2000"/>
              <a:buFont typeface="Arial"/>
              <a:buNone/>
            </a:pPr>
            <a:r>
              <a:rPr lang="en-US" sz="2000">
                <a:solidFill>
                  <a:srgbClr val="0E6F98"/>
                </a:solidFill>
                <a:latin typeface="Calibri"/>
                <a:ea typeface="Calibri"/>
                <a:cs typeface="Calibri"/>
                <a:sym typeface="Calibri"/>
              </a:rPr>
              <a:t>Suspension Rate by Subgroup</a:t>
            </a:r>
            <a:endParaRPr/>
          </a:p>
        </p:txBody>
      </p:sp>
      <p:sp>
        <p:nvSpPr>
          <p:cNvPr id="655" name="Google Shape;655;g1de334d4383_0_978"/>
          <p:cNvSpPr txBox="1"/>
          <p:nvPr/>
        </p:nvSpPr>
        <p:spPr>
          <a:xfrm>
            <a:off x="6700741" y="1608615"/>
            <a:ext cx="5183700" cy="83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800">
                <a:solidFill>
                  <a:srgbClr val="0E6F98"/>
                </a:solidFill>
                <a:latin typeface="Calibri"/>
                <a:ea typeface="Calibri"/>
                <a:cs typeface="Calibri"/>
                <a:sym typeface="Calibri"/>
              </a:rPr>
              <a:t>SY23 Behavior</a:t>
            </a:r>
            <a:endParaRPr/>
          </a:p>
        </p:txBody>
      </p:sp>
      <p:sp>
        <p:nvSpPr>
          <p:cNvPr id="656" name="Google Shape;656;g1de334d4383_0_978"/>
          <p:cNvSpPr txBox="1"/>
          <p:nvPr/>
        </p:nvSpPr>
        <p:spPr>
          <a:xfrm>
            <a:off x="6822820" y="2008673"/>
            <a:ext cx="5183700" cy="447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latin typeface="Calibri"/>
                <a:ea typeface="Calibri"/>
                <a:cs typeface="Calibri"/>
                <a:sym typeface="Calibri"/>
              </a:rPr>
              <a:t>OSS </a:t>
            </a:r>
            <a:r>
              <a:rPr b="1" lang="en-US" sz="1800">
                <a:solidFill>
                  <a:srgbClr val="000000"/>
                </a:solidFill>
                <a:latin typeface="Calibri"/>
                <a:ea typeface="Calibri"/>
                <a:cs typeface="Calibri"/>
                <a:sym typeface="Calibri"/>
              </a:rPr>
              <a:t>Suspension Rate =  </a:t>
            </a:r>
            <a:endParaRPr/>
          </a:p>
        </p:txBody>
      </p:sp>
    </p:spTree>
  </p:cSld>
  <p:clrMap accent1="accent1" accent2="accent2" accent3="accent3" accent4="accent4" accent5="accent5" accent6="accent6" bg1="lt1" bg2="dk2" tx1="dk1" tx2="lt2" folHlink="folHlink" hlink="hlink"/>
  <p:sldLayoutIdLst>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8" name="Shape 728"/>
        <p:cNvGrpSpPr/>
        <p:nvPr/>
      </p:nvGrpSpPr>
      <p:grpSpPr>
        <a:xfrm>
          <a:off x="0" y="0"/>
          <a:ext cx="0" cy="0"/>
          <a:chOff x="0" y="0"/>
          <a:chExt cx="0" cy="0"/>
        </a:xfrm>
      </p:grpSpPr>
      <p:sp>
        <p:nvSpPr>
          <p:cNvPr id="729" name="Google Shape;729;g1de334d4383_0_1064"/>
          <p:cNvSpPr/>
          <p:nvPr/>
        </p:nvSpPr>
        <p:spPr>
          <a:xfrm>
            <a:off x="0" y="6173425"/>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730" name="Google Shape;730;g1de334d4383_0_1064"/>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731" name="Google Shape;731;g1de334d4383_0_1064"/>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732" name="Google Shape;732;g1de334d4383_0_1064"/>
          <p:cNvSpPr txBox="1"/>
          <p:nvPr/>
        </p:nvSpPr>
        <p:spPr>
          <a:xfrm>
            <a:off x="7776400" y="602047"/>
            <a:ext cx="38949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A82B1"/>
                </a:solidFill>
                <a:latin typeface="Calibri"/>
                <a:ea typeface="Calibri"/>
                <a:cs typeface="Calibri"/>
                <a:sym typeface="Calibri"/>
              </a:rPr>
              <a:t>Data </a:t>
            </a:r>
            <a:endParaRPr>
              <a:solidFill>
                <a:srgbClr val="0A82B1"/>
              </a:solidFill>
            </a:endParaRPr>
          </a:p>
        </p:txBody>
      </p:sp>
      <p:sp>
        <p:nvSpPr>
          <p:cNvPr id="733" name="Google Shape;733;g1de334d4383_0_1064"/>
          <p:cNvSpPr txBox="1"/>
          <p:nvPr/>
        </p:nvSpPr>
        <p:spPr>
          <a:xfrm>
            <a:off x="62467" y="1921125"/>
            <a:ext cx="3592800" cy="53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734" name="Google Shape;734;g1de334d4383_0_1064"/>
          <p:cNvSpPr txBox="1"/>
          <p:nvPr/>
        </p:nvSpPr>
        <p:spPr>
          <a:xfrm>
            <a:off x="82433" y="3371600"/>
            <a:ext cx="3592800" cy="53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
        <p:nvSpPr>
          <p:cNvPr id="735" name="Google Shape;735;g1de334d4383_0_1064"/>
          <p:cNvSpPr txBox="1"/>
          <p:nvPr/>
        </p:nvSpPr>
        <p:spPr>
          <a:xfrm>
            <a:off x="82433" y="1608622"/>
            <a:ext cx="9193500" cy="388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rgbClr val="0E6F98"/>
                </a:solidFill>
                <a:latin typeface="Calibri"/>
                <a:ea typeface="Calibri"/>
                <a:cs typeface="Calibri"/>
                <a:sym typeface="Calibri"/>
              </a:rPr>
              <a:t>NWEA MAP Assessment Results</a:t>
            </a:r>
            <a:endParaRPr sz="2400">
              <a:solidFill>
                <a:srgbClr val="0E6F98"/>
              </a:solidFill>
              <a:latin typeface="Calibri"/>
              <a:ea typeface="Calibri"/>
              <a:cs typeface="Calibri"/>
              <a:sym typeface="Calibri"/>
            </a:endParaRPr>
          </a:p>
        </p:txBody>
      </p:sp>
      <p:pic>
        <p:nvPicPr>
          <p:cNvPr id="736" name="Google Shape;736;g1de334d4383_0_1064"/>
          <p:cNvPicPr preferRelativeResize="0"/>
          <p:nvPr/>
        </p:nvPicPr>
        <p:blipFill>
          <a:blip r:embed="rId2">
            <a:alphaModFix/>
          </a:blip>
          <a:stretch>
            <a:fillRect/>
          </a:stretch>
        </p:blipFill>
        <p:spPr>
          <a:xfrm>
            <a:off x="10616600" y="572463"/>
            <a:ext cx="847725" cy="828675"/>
          </a:xfrm>
          <a:prstGeom prst="rect">
            <a:avLst/>
          </a:prstGeom>
          <a:noFill/>
          <a:ln>
            <a:noFill/>
          </a:ln>
        </p:spPr>
      </p:pic>
      <p:sp>
        <p:nvSpPr>
          <p:cNvPr id="737" name="Google Shape;737;g1de334d4383_0_1064"/>
          <p:cNvSpPr txBox="1"/>
          <p:nvPr/>
        </p:nvSpPr>
        <p:spPr>
          <a:xfrm>
            <a:off x="107067" y="2163250"/>
            <a:ext cx="4127100" cy="566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1200">
                <a:solidFill>
                  <a:schemeClr val="dk1"/>
                </a:solidFill>
                <a:latin typeface="Calibri"/>
                <a:ea typeface="Calibri"/>
                <a:cs typeface="Calibri"/>
                <a:sym typeface="Calibri"/>
              </a:rPr>
              <a:t>Fall 2022 to Winter 2022 Comparison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738" name="Google Shape;738;g1de334d4383_0_1064"/>
          <p:cNvSpPr txBox="1"/>
          <p:nvPr/>
        </p:nvSpPr>
        <p:spPr>
          <a:xfrm>
            <a:off x="127600" y="3603000"/>
            <a:ext cx="4217700" cy="566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1200">
                <a:solidFill>
                  <a:schemeClr val="dk1"/>
                </a:solidFill>
                <a:latin typeface="Calibri"/>
                <a:ea typeface="Calibri"/>
                <a:cs typeface="Calibri"/>
                <a:sym typeface="Calibri"/>
              </a:rPr>
              <a:t>Fall 2022 to Winter 2022 Comparison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grpSp>
        <p:nvGrpSpPr>
          <p:cNvPr id="739" name="Google Shape;739;g1de334d4383_0_1064"/>
          <p:cNvGrpSpPr/>
          <p:nvPr/>
        </p:nvGrpSpPr>
        <p:grpSpPr>
          <a:xfrm>
            <a:off x="62464" y="44450"/>
            <a:ext cx="1876348" cy="1513047"/>
            <a:chOff x="199253" y="-3175"/>
            <a:chExt cx="1407296" cy="1513047"/>
          </a:xfrm>
        </p:grpSpPr>
        <p:pic>
          <p:nvPicPr>
            <p:cNvPr id="740" name="Google Shape;740;g1de334d4383_0_1064"/>
            <p:cNvPicPr preferRelativeResize="0"/>
            <p:nvPr/>
          </p:nvPicPr>
          <p:blipFill rotWithShape="1">
            <a:blip r:embed="rId3">
              <a:alphaModFix/>
            </a:blip>
            <a:srcRect b="0" l="0" r="0" t="0"/>
            <a:stretch/>
          </p:blipFill>
          <p:spPr>
            <a:xfrm>
              <a:off x="199253" y="-3175"/>
              <a:ext cx="1280754" cy="1513047"/>
            </a:xfrm>
            <a:prstGeom prst="rect">
              <a:avLst/>
            </a:prstGeom>
            <a:noFill/>
            <a:ln>
              <a:noFill/>
            </a:ln>
          </p:spPr>
        </p:pic>
        <p:pic>
          <p:nvPicPr>
            <p:cNvPr id="741" name="Google Shape;741;g1de334d4383_0_1064"/>
            <p:cNvPicPr preferRelativeResize="0"/>
            <p:nvPr/>
          </p:nvPicPr>
          <p:blipFill rotWithShape="1">
            <a:blip r:embed="rId4">
              <a:alphaModFix/>
            </a:blip>
            <a:srcRect b="0" l="0" r="104749" t="0"/>
            <a:stretch/>
          </p:blipFill>
          <p:spPr>
            <a:xfrm flipH="1">
              <a:off x="1479999" y="212975"/>
              <a:ext cx="126550" cy="1080725"/>
            </a:xfrm>
            <a:prstGeom prst="rect">
              <a:avLst/>
            </a:prstGeom>
            <a:noFill/>
            <a:ln>
              <a:noFill/>
            </a:ln>
          </p:spPr>
        </p:pic>
      </p:grpSp>
      <p:sp>
        <p:nvSpPr>
          <p:cNvPr id="742" name="Google Shape;742;g1de334d4383_0_1064"/>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5"/>
                </a:solidFill>
              </a:rPr>
              <a:t>A</a:t>
            </a:r>
            <a:r>
              <a:rPr b="1" lang="en-US" sz="1600">
                <a:solidFill>
                  <a:schemeClr val="accent2"/>
                </a:solidFill>
              </a:rPr>
              <a:t>ccountability</a:t>
            </a:r>
            <a:r>
              <a:rPr b="1" lang="en-US" sz="1600"/>
              <a:t> </a:t>
            </a:r>
            <a:endParaRPr b="1" sz="1600"/>
          </a:p>
          <a:p>
            <a:pPr indent="0" lvl="0" marL="0" rtl="0" algn="l">
              <a:spcBef>
                <a:spcPts val="0"/>
              </a:spcBef>
              <a:spcAft>
                <a:spcPts val="0"/>
              </a:spcAft>
              <a:buNone/>
            </a:pPr>
            <a:r>
              <a:rPr b="1" lang="en-US" sz="1600">
                <a:solidFill>
                  <a:schemeClr val="accent5"/>
                </a:solidFill>
              </a:rPr>
              <a:t>C</a:t>
            </a:r>
            <a:r>
              <a:rPr b="1" lang="en-US" sz="1600">
                <a:solidFill>
                  <a:schemeClr val="accent2"/>
                </a:solidFill>
              </a:rPr>
              <a:t>ollaboration</a:t>
            </a:r>
            <a:endParaRPr b="1" sz="1600">
              <a:solidFill>
                <a:schemeClr val="accent2"/>
              </a:solidFill>
            </a:endParaRPr>
          </a:p>
          <a:p>
            <a:pPr indent="0" lvl="0" marL="0" rtl="0" algn="l">
              <a:spcBef>
                <a:spcPts val="0"/>
              </a:spcBef>
              <a:spcAft>
                <a:spcPts val="0"/>
              </a:spcAft>
              <a:buNone/>
            </a:pPr>
            <a:r>
              <a:rPr b="1" lang="en-US" sz="1600">
                <a:solidFill>
                  <a:schemeClr val="accent5"/>
                </a:solidFill>
              </a:rPr>
              <a:t>E</a:t>
            </a:r>
            <a:r>
              <a:rPr b="1" lang="en-US" sz="1600">
                <a:solidFill>
                  <a:schemeClr val="accent2"/>
                </a:solidFill>
              </a:rPr>
              <a:t>quity</a:t>
            </a:r>
            <a:endParaRPr b="1" sz="1600">
              <a:solidFill>
                <a:schemeClr val="accent2"/>
              </a:solidFill>
            </a:endParaRPr>
          </a:p>
          <a:p>
            <a:pPr indent="0" lvl="0" marL="0" rtl="0" algn="l">
              <a:spcBef>
                <a:spcPts val="0"/>
              </a:spcBef>
              <a:spcAft>
                <a:spcPts val="0"/>
              </a:spcAft>
              <a:buNone/>
            </a:pPr>
            <a:r>
              <a:rPr b="1" lang="en-US" sz="1600">
                <a:solidFill>
                  <a:schemeClr val="accent5"/>
                </a:solidFill>
              </a:rPr>
              <a:t>S</a:t>
            </a:r>
            <a:r>
              <a:rPr b="1" lang="en-US" sz="1600">
                <a:solidFill>
                  <a:schemeClr val="accent2"/>
                </a:solidFill>
              </a:rPr>
              <a:t>upport </a:t>
            </a:r>
            <a:endParaRPr b="1" sz="1600">
              <a:solidFill>
                <a:schemeClr val="accent2"/>
              </a:solidFill>
            </a:endParaRPr>
          </a:p>
        </p:txBody>
      </p:sp>
      <p:sp>
        <p:nvSpPr>
          <p:cNvPr id="743" name="Google Shape;743;g1de334d4383_0_1064"/>
          <p:cNvSpPr txBox="1"/>
          <p:nvPr/>
        </p:nvSpPr>
        <p:spPr>
          <a:xfrm>
            <a:off x="127600" y="4563013"/>
            <a:ext cx="6757500" cy="35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US" sz="1200">
                <a:solidFill>
                  <a:srgbClr val="000000"/>
                </a:solidFill>
                <a:latin typeface="Calibri"/>
                <a:ea typeface="Calibri"/>
                <a:cs typeface="Calibri"/>
                <a:sym typeface="Calibri"/>
              </a:rPr>
              <a:t>MAP </a:t>
            </a:r>
            <a:r>
              <a:rPr b="1" lang="en-US" sz="1200">
                <a:latin typeface="Calibri"/>
                <a:ea typeface="Calibri"/>
                <a:cs typeface="Calibri"/>
                <a:sym typeface="Calibri"/>
              </a:rPr>
              <a:t>Fluency Universal Screener Flag (K-1 students) </a:t>
            </a:r>
            <a:endParaRPr b="1" sz="12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6" name="Shape 816"/>
        <p:cNvGrpSpPr/>
        <p:nvPr/>
      </p:nvGrpSpPr>
      <p:grpSpPr>
        <a:xfrm>
          <a:off x="0" y="0"/>
          <a:ext cx="0" cy="0"/>
          <a:chOff x="0" y="0"/>
          <a:chExt cx="0" cy="0"/>
        </a:xfrm>
      </p:grpSpPr>
      <p:sp>
        <p:nvSpPr>
          <p:cNvPr id="817" name="Google Shape;817;g1de334d4383_0_1152"/>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818" name="Google Shape;818;g1de334d4383_0_1152"/>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819" name="Google Shape;819;g1de334d4383_0_1152"/>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820" name="Google Shape;820;g1de334d4383_0_1152"/>
          <p:cNvSpPr txBox="1"/>
          <p:nvPr/>
        </p:nvSpPr>
        <p:spPr>
          <a:xfrm>
            <a:off x="62467" y="1687751"/>
            <a:ext cx="5183700" cy="53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rgbClr val="0E6F98"/>
                </a:solidFill>
                <a:latin typeface="Calibri"/>
                <a:ea typeface="Calibri"/>
                <a:cs typeface="Calibri"/>
                <a:sym typeface="Calibri"/>
              </a:rPr>
              <a:t>HMH Dosage</a:t>
            </a:r>
            <a:endParaRPr/>
          </a:p>
        </p:txBody>
      </p:sp>
      <p:grpSp>
        <p:nvGrpSpPr>
          <p:cNvPr id="821" name="Google Shape;821;g1de334d4383_0_1152"/>
          <p:cNvGrpSpPr/>
          <p:nvPr/>
        </p:nvGrpSpPr>
        <p:grpSpPr>
          <a:xfrm>
            <a:off x="62464" y="44450"/>
            <a:ext cx="1876348" cy="1513047"/>
            <a:chOff x="199253" y="-3175"/>
            <a:chExt cx="1407296" cy="1513047"/>
          </a:xfrm>
        </p:grpSpPr>
        <p:pic>
          <p:nvPicPr>
            <p:cNvPr id="822" name="Google Shape;822;g1de334d4383_0_1152"/>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823" name="Google Shape;823;g1de334d4383_0_1152"/>
            <p:cNvPicPr preferRelativeResize="0"/>
            <p:nvPr/>
          </p:nvPicPr>
          <p:blipFill rotWithShape="1">
            <a:blip r:embed="rId3">
              <a:alphaModFix/>
            </a:blip>
            <a:srcRect b="0" l="0" r="104749" t="0"/>
            <a:stretch/>
          </p:blipFill>
          <p:spPr>
            <a:xfrm flipH="1">
              <a:off x="1479999" y="212975"/>
              <a:ext cx="126550" cy="1080725"/>
            </a:xfrm>
            <a:prstGeom prst="rect">
              <a:avLst/>
            </a:prstGeom>
            <a:noFill/>
            <a:ln>
              <a:noFill/>
            </a:ln>
          </p:spPr>
        </p:pic>
      </p:grpSp>
      <p:sp>
        <p:nvSpPr>
          <p:cNvPr id="824" name="Google Shape;824;g1de334d4383_0_1152"/>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5"/>
                </a:solidFill>
              </a:rPr>
              <a:t>A</a:t>
            </a:r>
            <a:r>
              <a:rPr b="1" lang="en-US" sz="1600">
                <a:solidFill>
                  <a:schemeClr val="accent2"/>
                </a:solidFill>
              </a:rPr>
              <a:t>ccountability</a:t>
            </a:r>
            <a:r>
              <a:rPr b="1" lang="en-US" sz="1600"/>
              <a:t> </a:t>
            </a:r>
            <a:endParaRPr b="1" sz="1600"/>
          </a:p>
          <a:p>
            <a:pPr indent="0" lvl="0" marL="0" rtl="0" algn="l">
              <a:spcBef>
                <a:spcPts val="0"/>
              </a:spcBef>
              <a:spcAft>
                <a:spcPts val="0"/>
              </a:spcAft>
              <a:buNone/>
            </a:pPr>
            <a:r>
              <a:rPr b="1" lang="en-US" sz="1600">
                <a:solidFill>
                  <a:schemeClr val="accent5"/>
                </a:solidFill>
              </a:rPr>
              <a:t>C</a:t>
            </a:r>
            <a:r>
              <a:rPr b="1" lang="en-US" sz="1600">
                <a:solidFill>
                  <a:schemeClr val="accent2"/>
                </a:solidFill>
              </a:rPr>
              <a:t>ollaboration</a:t>
            </a:r>
            <a:endParaRPr b="1" sz="1600">
              <a:solidFill>
                <a:schemeClr val="accent2"/>
              </a:solidFill>
            </a:endParaRPr>
          </a:p>
          <a:p>
            <a:pPr indent="0" lvl="0" marL="0" rtl="0" algn="l">
              <a:spcBef>
                <a:spcPts val="0"/>
              </a:spcBef>
              <a:spcAft>
                <a:spcPts val="0"/>
              </a:spcAft>
              <a:buNone/>
            </a:pPr>
            <a:r>
              <a:rPr b="1" lang="en-US" sz="1600">
                <a:solidFill>
                  <a:schemeClr val="accent5"/>
                </a:solidFill>
              </a:rPr>
              <a:t>E</a:t>
            </a:r>
            <a:r>
              <a:rPr b="1" lang="en-US" sz="1600">
                <a:solidFill>
                  <a:schemeClr val="accent2"/>
                </a:solidFill>
              </a:rPr>
              <a:t>quity</a:t>
            </a:r>
            <a:endParaRPr b="1" sz="1600">
              <a:solidFill>
                <a:schemeClr val="accent2"/>
              </a:solidFill>
            </a:endParaRPr>
          </a:p>
          <a:p>
            <a:pPr indent="0" lvl="0" marL="0" rtl="0" algn="l">
              <a:spcBef>
                <a:spcPts val="0"/>
              </a:spcBef>
              <a:spcAft>
                <a:spcPts val="0"/>
              </a:spcAft>
              <a:buNone/>
            </a:pPr>
            <a:r>
              <a:rPr b="1" lang="en-US" sz="1600">
                <a:solidFill>
                  <a:schemeClr val="accent5"/>
                </a:solidFill>
              </a:rPr>
              <a:t>S</a:t>
            </a:r>
            <a:r>
              <a:rPr b="1" lang="en-US" sz="1600">
                <a:solidFill>
                  <a:schemeClr val="accent2"/>
                </a:solidFill>
              </a:rPr>
              <a:t>upport </a:t>
            </a:r>
            <a:endParaRPr b="1" sz="1600">
              <a:solidFill>
                <a:schemeClr val="accent2"/>
              </a:solidFill>
            </a:endParaRPr>
          </a:p>
        </p:txBody>
      </p:sp>
      <p:sp>
        <p:nvSpPr>
          <p:cNvPr id="825" name="Google Shape;825;g1de334d4383_0_1152"/>
          <p:cNvSpPr txBox="1"/>
          <p:nvPr/>
        </p:nvSpPr>
        <p:spPr>
          <a:xfrm>
            <a:off x="7776400" y="602047"/>
            <a:ext cx="38949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A82B1"/>
                </a:solidFill>
                <a:latin typeface="Calibri"/>
                <a:ea typeface="Calibri"/>
                <a:cs typeface="Calibri"/>
                <a:sym typeface="Calibri"/>
              </a:rPr>
              <a:t>Data </a:t>
            </a:r>
            <a:endParaRPr>
              <a:solidFill>
                <a:srgbClr val="0A82B1"/>
              </a:solidFill>
            </a:endParaRPr>
          </a:p>
        </p:txBody>
      </p:sp>
      <p:pic>
        <p:nvPicPr>
          <p:cNvPr id="826" name="Google Shape;826;g1de334d4383_0_1152"/>
          <p:cNvPicPr preferRelativeResize="0"/>
          <p:nvPr/>
        </p:nvPicPr>
        <p:blipFill>
          <a:blip r:embed="rId4">
            <a:alphaModFix/>
          </a:blip>
          <a:stretch>
            <a:fillRect/>
          </a:stretch>
        </p:blipFill>
        <p:spPr>
          <a:xfrm>
            <a:off x="10616600" y="572463"/>
            <a:ext cx="847725" cy="828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8" name="Shape 898"/>
        <p:cNvGrpSpPr/>
        <p:nvPr/>
      </p:nvGrpSpPr>
      <p:grpSpPr>
        <a:xfrm>
          <a:off x="0" y="0"/>
          <a:ext cx="0" cy="0"/>
          <a:chOff x="0" y="0"/>
          <a:chExt cx="0" cy="0"/>
        </a:xfrm>
      </p:grpSpPr>
      <p:sp>
        <p:nvSpPr>
          <p:cNvPr id="899" name="Google Shape;899;g1de334d4383_0_1234"/>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900" name="Google Shape;900;g1de334d4383_0_1234"/>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901" name="Google Shape;901;g1de334d4383_0_1234"/>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902" name="Google Shape;902;g1de334d4383_0_1234"/>
          <p:cNvSpPr txBox="1"/>
          <p:nvPr/>
        </p:nvSpPr>
        <p:spPr>
          <a:xfrm>
            <a:off x="-400" y="1595100"/>
            <a:ext cx="67575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US">
                <a:solidFill>
                  <a:schemeClr val="dk1"/>
                </a:solidFill>
                <a:latin typeface="Calibri"/>
                <a:ea typeface="Calibri"/>
                <a:cs typeface="Calibri"/>
                <a:sym typeface="Calibri"/>
              </a:rPr>
              <a:t>MAP Subgroup Comparison Projected Proficient and Above</a:t>
            </a:r>
            <a:endParaRPr b="1">
              <a:solidFill>
                <a:schemeClr val="dk1"/>
              </a:solidFill>
              <a:latin typeface="Calibri"/>
              <a:ea typeface="Calibri"/>
              <a:cs typeface="Calibri"/>
              <a:sym typeface="Calibri"/>
            </a:endParaRPr>
          </a:p>
        </p:txBody>
      </p:sp>
      <p:grpSp>
        <p:nvGrpSpPr>
          <p:cNvPr id="903" name="Google Shape;903;g1de334d4383_0_1234"/>
          <p:cNvGrpSpPr/>
          <p:nvPr/>
        </p:nvGrpSpPr>
        <p:grpSpPr>
          <a:xfrm>
            <a:off x="62464" y="44450"/>
            <a:ext cx="1876348" cy="1513047"/>
            <a:chOff x="199253" y="-3175"/>
            <a:chExt cx="1407296" cy="1513047"/>
          </a:xfrm>
        </p:grpSpPr>
        <p:pic>
          <p:nvPicPr>
            <p:cNvPr id="904" name="Google Shape;904;g1de334d4383_0_1234"/>
            <p:cNvPicPr preferRelativeResize="0"/>
            <p:nvPr/>
          </p:nvPicPr>
          <p:blipFill rotWithShape="1">
            <a:blip r:embed="rId2">
              <a:alphaModFix/>
            </a:blip>
            <a:srcRect b="0" l="0" r="0" t="0"/>
            <a:stretch/>
          </p:blipFill>
          <p:spPr>
            <a:xfrm>
              <a:off x="199253" y="-3175"/>
              <a:ext cx="1280754" cy="1513047"/>
            </a:xfrm>
            <a:prstGeom prst="rect">
              <a:avLst/>
            </a:prstGeom>
            <a:noFill/>
            <a:ln>
              <a:noFill/>
            </a:ln>
          </p:spPr>
        </p:pic>
        <p:pic>
          <p:nvPicPr>
            <p:cNvPr id="905" name="Google Shape;905;g1de334d4383_0_1234"/>
            <p:cNvPicPr preferRelativeResize="0"/>
            <p:nvPr/>
          </p:nvPicPr>
          <p:blipFill rotWithShape="1">
            <a:blip r:embed="rId3">
              <a:alphaModFix/>
            </a:blip>
            <a:srcRect b="0" l="0" r="104749" t="0"/>
            <a:stretch/>
          </p:blipFill>
          <p:spPr>
            <a:xfrm flipH="1">
              <a:off x="1479999" y="212975"/>
              <a:ext cx="126550" cy="1080725"/>
            </a:xfrm>
            <a:prstGeom prst="rect">
              <a:avLst/>
            </a:prstGeom>
            <a:noFill/>
            <a:ln>
              <a:noFill/>
            </a:ln>
          </p:spPr>
        </p:pic>
      </p:grpSp>
      <p:sp>
        <p:nvSpPr>
          <p:cNvPr id="906" name="Google Shape;906;g1de334d4383_0_1234"/>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5"/>
                </a:solidFill>
              </a:rPr>
              <a:t>A</a:t>
            </a:r>
            <a:r>
              <a:rPr b="1" lang="en-US" sz="1600">
                <a:solidFill>
                  <a:schemeClr val="accent2"/>
                </a:solidFill>
              </a:rPr>
              <a:t>ccountability</a:t>
            </a:r>
            <a:r>
              <a:rPr b="1" lang="en-US" sz="1600"/>
              <a:t> </a:t>
            </a:r>
            <a:endParaRPr b="1" sz="1600"/>
          </a:p>
          <a:p>
            <a:pPr indent="0" lvl="0" marL="0" rtl="0" algn="l">
              <a:spcBef>
                <a:spcPts val="0"/>
              </a:spcBef>
              <a:spcAft>
                <a:spcPts val="0"/>
              </a:spcAft>
              <a:buNone/>
            </a:pPr>
            <a:r>
              <a:rPr b="1" lang="en-US" sz="1600">
                <a:solidFill>
                  <a:schemeClr val="accent5"/>
                </a:solidFill>
              </a:rPr>
              <a:t>C</a:t>
            </a:r>
            <a:r>
              <a:rPr b="1" lang="en-US" sz="1600">
                <a:solidFill>
                  <a:schemeClr val="accent2"/>
                </a:solidFill>
              </a:rPr>
              <a:t>ollaboration</a:t>
            </a:r>
            <a:endParaRPr b="1" sz="1600">
              <a:solidFill>
                <a:schemeClr val="accent2"/>
              </a:solidFill>
            </a:endParaRPr>
          </a:p>
          <a:p>
            <a:pPr indent="0" lvl="0" marL="0" rtl="0" algn="l">
              <a:spcBef>
                <a:spcPts val="0"/>
              </a:spcBef>
              <a:spcAft>
                <a:spcPts val="0"/>
              </a:spcAft>
              <a:buNone/>
            </a:pPr>
            <a:r>
              <a:rPr b="1" lang="en-US" sz="1600">
                <a:solidFill>
                  <a:schemeClr val="accent5"/>
                </a:solidFill>
              </a:rPr>
              <a:t>E</a:t>
            </a:r>
            <a:r>
              <a:rPr b="1" lang="en-US" sz="1600">
                <a:solidFill>
                  <a:schemeClr val="accent2"/>
                </a:solidFill>
              </a:rPr>
              <a:t>quity</a:t>
            </a:r>
            <a:endParaRPr b="1" sz="1600">
              <a:solidFill>
                <a:schemeClr val="accent2"/>
              </a:solidFill>
            </a:endParaRPr>
          </a:p>
          <a:p>
            <a:pPr indent="0" lvl="0" marL="0" rtl="0" algn="l">
              <a:spcBef>
                <a:spcPts val="0"/>
              </a:spcBef>
              <a:spcAft>
                <a:spcPts val="0"/>
              </a:spcAft>
              <a:buNone/>
            </a:pPr>
            <a:r>
              <a:rPr b="1" lang="en-US" sz="1600">
                <a:solidFill>
                  <a:schemeClr val="accent5"/>
                </a:solidFill>
              </a:rPr>
              <a:t>S</a:t>
            </a:r>
            <a:r>
              <a:rPr b="1" lang="en-US" sz="1600">
                <a:solidFill>
                  <a:schemeClr val="accent2"/>
                </a:solidFill>
              </a:rPr>
              <a:t>upport </a:t>
            </a:r>
            <a:endParaRPr b="1" sz="1600">
              <a:solidFill>
                <a:schemeClr val="accent2"/>
              </a:solidFill>
            </a:endParaRPr>
          </a:p>
        </p:txBody>
      </p:sp>
      <p:sp>
        <p:nvSpPr>
          <p:cNvPr id="907" name="Google Shape;907;g1de334d4383_0_1234"/>
          <p:cNvSpPr txBox="1"/>
          <p:nvPr/>
        </p:nvSpPr>
        <p:spPr>
          <a:xfrm>
            <a:off x="7776400" y="602047"/>
            <a:ext cx="38949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A82B1"/>
                </a:solidFill>
                <a:latin typeface="Calibri"/>
                <a:ea typeface="Calibri"/>
                <a:cs typeface="Calibri"/>
                <a:sym typeface="Calibri"/>
              </a:rPr>
              <a:t>Data </a:t>
            </a:r>
            <a:endParaRPr>
              <a:solidFill>
                <a:srgbClr val="0A82B1"/>
              </a:solidFill>
            </a:endParaRPr>
          </a:p>
        </p:txBody>
      </p:sp>
      <p:pic>
        <p:nvPicPr>
          <p:cNvPr id="908" name="Google Shape;908;g1de334d4383_0_1234"/>
          <p:cNvPicPr preferRelativeResize="0"/>
          <p:nvPr/>
        </p:nvPicPr>
        <p:blipFill>
          <a:blip r:embed="rId4">
            <a:alphaModFix/>
          </a:blip>
          <a:stretch>
            <a:fillRect/>
          </a:stretch>
        </p:blipFill>
        <p:spPr>
          <a:xfrm>
            <a:off x="10616600" y="572463"/>
            <a:ext cx="847725" cy="828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0" name="Shape 980"/>
        <p:cNvGrpSpPr/>
        <p:nvPr/>
      </p:nvGrpSpPr>
      <p:grpSpPr>
        <a:xfrm>
          <a:off x="0" y="0"/>
          <a:ext cx="0" cy="0"/>
          <a:chOff x="0" y="0"/>
          <a:chExt cx="0" cy="0"/>
        </a:xfrm>
      </p:grpSpPr>
      <p:sp>
        <p:nvSpPr>
          <p:cNvPr id="981" name="Google Shape;981;g1de334d4383_0_1316"/>
          <p:cNvSpPr/>
          <p:nvPr/>
        </p:nvSpPr>
        <p:spPr>
          <a:xfrm>
            <a:off x="0" y="6175312"/>
            <a:ext cx="12192000" cy="682800"/>
          </a:xfrm>
          <a:prstGeom prst="rect">
            <a:avLst/>
          </a:prstGeom>
          <a:solidFill>
            <a:srgbClr val="0E6F98"/>
          </a:solidFill>
          <a:ln cap="flat" cmpd="sng" w="9525">
            <a:solidFill>
              <a:srgbClr val="0E6F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PS_CMYK_white_horizontal.png" id="982" name="Google Shape;982;g1de334d4383_0_1316"/>
          <p:cNvPicPr preferRelativeResize="0"/>
          <p:nvPr/>
        </p:nvPicPr>
        <p:blipFill rotWithShape="1">
          <a:blip r:embed="rId1">
            <a:alphaModFix/>
          </a:blip>
          <a:srcRect b="0" l="0" r="0" t="0"/>
          <a:stretch/>
        </p:blipFill>
        <p:spPr>
          <a:xfrm>
            <a:off x="10082297" y="6191912"/>
            <a:ext cx="1443095" cy="645819"/>
          </a:xfrm>
          <a:prstGeom prst="rect">
            <a:avLst/>
          </a:prstGeom>
          <a:noFill/>
          <a:ln>
            <a:noFill/>
          </a:ln>
        </p:spPr>
      </p:pic>
      <p:cxnSp>
        <p:nvCxnSpPr>
          <p:cNvPr id="983" name="Google Shape;983;g1de334d4383_0_1316"/>
          <p:cNvCxnSpPr/>
          <p:nvPr/>
        </p:nvCxnSpPr>
        <p:spPr>
          <a:xfrm>
            <a:off x="0" y="1642739"/>
            <a:ext cx="12192000" cy="0"/>
          </a:xfrm>
          <a:prstGeom prst="straightConnector1">
            <a:avLst/>
          </a:prstGeom>
          <a:noFill/>
          <a:ln cap="flat" cmpd="sng" w="19050">
            <a:solidFill>
              <a:srgbClr val="0E6F98"/>
            </a:solidFill>
            <a:prstDash val="solid"/>
            <a:miter lim="800000"/>
            <a:headEnd len="sm" w="sm" type="none"/>
            <a:tailEnd len="sm" w="sm" type="none"/>
          </a:ln>
        </p:spPr>
      </p:cxnSp>
      <p:sp>
        <p:nvSpPr>
          <p:cNvPr id="984" name="Google Shape;984;g1de334d4383_0_1316"/>
          <p:cNvSpPr txBox="1"/>
          <p:nvPr/>
        </p:nvSpPr>
        <p:spPr>
          <a:xfrm>
            <a:off x="5699400" y="259400"/>
            <a:ext cx="5356800" cy="1374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E6F98"/>
              </a:buClr>
              <a:buSzPts val="4400"/>
              <a:buFont typeface="Calibri"/>
              <a:buNone/>
            </a:pPr>
            <a:r>
              <a:rPr b="1" lang="en-US" sz="4400">
                <a:solidFill>
                  <a:schemeClr val="accent2"/>
                </a:solidFill>
                <a:latin typeface="Calibri"/>
                <a:ea typeface="Calibri"/>
                <a:cs typeface="Calibri"/>
                <a:sym typeface="Calibri"/>
              </a:rPr>
              <a:t>Curriculum and Instruction</a:t>
            </a:r>
            <a:endParaRPr b="1" sz="4400">
              <a:solidFill>
                <a:schemeClr val="accent2"/>
              </a:solidFill>
              <a:latin typeface="Calibri"/>
              <a:ea typeface="Calibri"/>
              <a:cs typeface="Calibri"/>
              <a:sym typeface="Calibri"/>
            </a:endParaRPr>
          </a:p>
        </p:txBody>
      </p:sp>
      <p:pic>
        <p:nvPicPr>
          <p:cNvPr id="985" name="Google Shape;985;g1de334d4383_0_1316"/>
          <p:cNvPicPr preferRelativeResize="0"/>
          <p:nvPr/>
        </p:nvPicPr>
        <p:blipFill>
          <a:blip r:embed="rId2">
            <a:alphaModFix/>
          </a:blip>
          <a:stretch>
            <a:fillRect/>
          </a:stretch>
        </p:blipFill>
        <p:spPr>
          <a:xfrm>
            <a:off x="10909633" y="639115"/>
            <a:ext cx="866775" cy="838200"/>
          </a:xfrm>
          <a:prstGeom prst="rect">
            <a:avLst/>
          </a:prstGeom>
          <a:noFill/>
          <a:ln>
            <a:noFill/>
          </a:ln>
        </p:spPr>
      </p:pic>
      <p:grpSp>
        <p:nvGrpSpPr>
          <p:cNvPr id="986" name="Google Shape;986;g1de334d4383_0_1316"/>
          <p:cNvGrpSpPr/>
          <p:nvPr/>
        </p:nvGrpSpPr>
        <p:grpSpPr>
          <a:xfrm>
            <a:off x="62464" y="44450"/>
            <a:ext cx="1876348" cy="1513047"/>
            <a:chOff x="199253" y="-3175"/>
            <a:chExt cx="1407296" cy="1513047"/>
          </a:xfrm>
        </p:grpSpPr>
        <p:pic>
          <p:nvPicPr>
            <p:cNvPr id="987" name="Google Shape;987;g1de334d4383_0_1316"/>
            <p:cNvPicPr preferRelativeResize="0"/>
            <p:nvPr/>
          </p:nvPicPr>
          <p:blipFill rotWithShape="1">
            <a:blip r:embed="rId3">
              <a:alphaModFix/>
            </a:blip>
            <a:srcRect b="0" l="0" r="0" t="0"/>
            <a:stretch/>
          </p:blipFill>
          <p:spPr>
            <a:xfrm>
              <a:off x="199253" y="-3175"/>
              <a:ext cx="1280754" cy="1513047"/>
            </a:xfrm>
            <a:prstGeom prst="rect">
              <a:avLst/>
            </a:prstGeom>
            <a:noFill/>
            <a:ln>
              <a:noFill/>
            </a:ln>
          </p:spPr>
        </p:pic>
        <p:pic>
          <p:nvPicPr>
            <p:cNvPr id="988" name="Google Shape;988;g1de334d4383_0_1316"/>
            <p:cNvPicPr preferRelativeResize="0"/>
            <p:nvPr/>
          </p:nvPicPr>
          <p:blipFill rotWithShape="1">
            <a:blip r:embed="rId4">
              <a:alphaModFix/>
            </a:blip>
            <a:srcRect b="0" l="0" r="104749" t="0"/>
            <a:stretch/>
          </p:blipFill>
          <p:spPr>
            <a:xfrm flipH="1">
              <a:off x="1479999" y="212975"/>
              <a:ext cx="126550" cy="1080725"/>
            </a:xfrm>
            <a:prstGeom prst="rect">
              <a:avLst/>
            </a:prstGeom>
            <a:noFill/>
            <a:ln>
              <a:noFill/>
            </a:ln>
          </p:spPr>
        </p:pic>
      </p:grpSp>
      <p:sp>
        <p:nvSpPr>
          <p:cNvPr id="989" name="Google Shape;989;g1de334d4383_0_1316"/>
          <p:cNvSpPr txBox="1"/>
          <p:nvPr/>
        </p:nvSpPr>
        <p:spPr>
          <a:xfrm>
            <a:off x="1893567" y="302500"/>
            <a:ext cx="3623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5"/>
                </a:solidFill>
              </a:rPr>
              <a:t>A</a:t>
            </a:r>
            <a:r>
              <a:rPr b="1" lang="en-US" sz="1600">
                <a:solidFill>
                  <a:schemeClr val="accent2"/>
                </a:solidFill>
              </a:rPr>
              <a:t>ccountability</a:t>
            </a:r>
            <a:r>
              <a:rPr b="1" lang="en-US" sz="1600"/>
              <a:t> </a:t>
            </a:r>
            <a:endParaRPr b="1" sz="1600"/>
          </a:p>
          <a:p>
            <a:pPr indent="0" lvl="0" marL="0" rtl="0" algn="l">
              <a:spcBef>
                <a:spcPts val="0"/>
              </a:spcBef>
              <a:spcAft>
                <a:spcPts val="0"/>
              </a:spcAft>
              <a:buNone/>
            </a:pPr>
            <a:r>
              <a:rPr b="1" lang="en-US" sz="1600">
                <a:solidFill>
                  <a:schemeClr val="accent5"/>
                </a:solidFill>
              </a:rPr>
              <a:t>C</a:t>
            </a:r>
            <a:r>
              <a:rPr b="1" lang="en-US" sz="1600">
                <a:solidFill>
                  <a:schemeClr val="accent2"/>
                </a:solidFill>
              </a:rPr>
              <a:t>ollaboration</a:t>
            </a:r>
            <a:endParaRPr b="1" sz="1600">
              <a:solidFill>
                <a:schemeClr val="accent2"/>
              </a:solidFill>
            </a:endParaRPr>
          </a:p>
          <a:p>
            <a:pPr indent="0" lvl="0" marL="0" rtl="0" algn="l">
              <a:spcBef>
                <a:spcPts val="0"/>
              </a:spcBef>
              <a:spcAft>
                <a:spcPts val="0"/>
              </a:spcAft>
              <a:buNone/>
            </a:pPr>
            <a:r>
              <a:rPr b="1" lang="en-US" sz="1600">
                <a:solidFill>
                  <a:schemeClr val="accent5"/>
                </a:solidFill>
              </a:rPr>
              <a:t>E</a:t>
            </a:r>
            <a:r>
              <a:rPr b="1" lang="en-US" sz="1600">
                <a:solidFill>
                  <a:schemeClr val="accent2"/>
                </a:solidFill>
              </a:rPr>
              <a:t>quity</a:t>
            </a:r>
            <a:endParaRPr b="1" sz="1600">
              <a:solidFill>
                <a:schemeClr val="accent2"/>
              </a:solidFill>
            </a:endParaRPr>
          </a:p>
          <a:p>
            <a:pPr indent="0" lvl="0" marL="0" rtl="0" algn="l">
              <a:spcBef>
                <a:spcPts val="0"/>
              </a:spcBef>
              <a:spcAft>
                <a:spcPts val="0"/>
              </a:spcAft>
              <a:buNone/>
            </a:pPr>
            <a:r>
              <a:rPr b="1" lang="en-US" sz="1600">
                <a:solidFill>
                  <a:schemeClr val="accent5"/>
                </a:solidFill>
              </a:rPr>
              <a:t>S</a:t>
            </a:r>
            <a:r>
              <a:rPr b="1" lang="en-US" sz="1600">
                <a:solidFill>
                  <a:schemeClr val="accent2"/>
                </a:solidFill>
              </a:rPr>
              <a:t>upport </a:t>
            </a:r>
            <a:endParaRPr b="1" sz="1600">
              <a:solidFill>
                <a:schemeClr val="accent2"/>
              </a:solidFill>
            </a:endParaRPr>
          </a:p>
        </p:txBody>
      </p:sp>
    </p:spTree>
  </p:cSld>
  <p:clrMap accent1="accent1" accent2="accent2" accent3="accent3" accent4="accent4" accent5="accent5" accent6="accent6" bg1="lt1" bg2="dk2" tx1="dk1" tx2="lt2" folHlink="folHlink" hlink="hlink"/>
  <p:sldLayoutIdLst>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49.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6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2.xml"/><Relationship Id="rId3" Type="http://schemas.openxmlformats.org/officeDocument/2006/relationships/image" Target="../media/image63.png"/><Relationship Id="rId4" Type="http://schemas.openxmlformats.org/officeDocument/2006/relationships/image" Target="../media/image65.png"/><Relationship Id="rId5" Type="http://schemas.openxmlformats.org/officeDocument/2006/relationships/image" Target="../media/image6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4.xml"/><Relationship Id="rId3"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28.xml"/><Relationship Id="rId3" Type="http://schemas.openxmlformats.org/officeDocument/2006/relationships/image" Target="../media/image69.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2.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5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
          <p:cNvSpPr txBox="1"/>
          <p:nvPr>
            <p:ph type="ctrTitle"/>
          </p:nvPr>
        </p:nvSpPr>
        <p:spPr>
          <a:xfrm>
            <a:off x="6367054" y="2116182"/>
            <a:ext cx="5491571" cy="1514019"/>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6000"/>
              <a:buFont typeface="Franklin Gothic"/>
              <a:buNone/>
            </a:pPr>
            <a:r>
              <a:rPr lang="en-US"/>
              <a:t>FY24 Budget Approval Meeting</a:t>
            </a:r>
            <a:endParaRPr/>
          </a:p>
        </p:txBody>
      </p:sp>
      <p:pic>
        <p:nvPicPr>
          <p:cNvPr descr="Logo, company name&#10;&#10;Description automatically generated" id="1310" name="Google Shape;1310;p1"/>
          <p:cNvPicPr preferRelativeResize="0"/>
          <p:nvPr/>
        </p:nvPicPr>
        <p:blipFill rotWithShape="1">
          <a:blip r:embed="rId3">
            <a:alphaModFix/>
          </a:blip>
          <a:srcRect b="0" l="0" r="0" t="0"/>
          <a:stretch/>
        </p:blipFill>
        <p:spPr>
          <a:xfrm>
            <a:off x="1285875" y="150161"/>
            <a:ext cx="3366392" cy="1669556"/>
          </a:xfrm>
          <a:prstGeom prst="rect">
            <a:avLst/>
          </a:prstGeom>
          <a:noFill/>
          <a:ln>
            <a:noFill/>
          </a:ln>
        </p:spPr>
      </p:pic>
      <p:sp>
        <p:nvSpPr>
          <p:cNvPr id="1311" name="Google Shape;1311;p1"/>
          <p:cNvSpPr txBox="1"/>
          <p:nvPr/>
        </p:nvSpPr>
        <p:spPr>
          <a:xfrm>
            <a:off x="5935150" y="4994225"/>
            <a:ext cx="537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Libre Franklin"/>
                <a:ea typeface="Libre Franklin"/>
                <a:cs typeface="Libre Franklin"/>
                <a:sym typeface="Libre Franklin"/>
              </a:rPr>
              <a:t>Wednesday, March 8, 2023 </a:t>
            </a:r>
            <a:endParaRPr b="1">
              <a:latin typeface="Libre Franklin"/>
              <a:ea typeface="Libre Franklin"/>
              <a:cs typeface="Libre Franklin"/>
              <a:sym typeface="Libre Franklin"/>
            </a:endParaRPr>
          </a:p>
          <a:p>
            <a:pPr indent="0" lvl="0" marL="0" rtl="0" algn="ctr">
              <a:spcBef>
                <a:spcPts val="0"/>
              </a:spcBef>
              <a:spcAft>
                <a:spcPts val="0"/>
              </a:spcAft>
              <a:buNone/>
            </a:pPr>
            <a:r>
              <a:rPr b="1" lang="en-US">
                <a:latin typeface="Libre Franklin"/>
                <a:ea typeface="Libre Franklin"/>
                <a:cs typeface="Libre Franklin"/>
                <a:sym typeface="Libre Franklin"/>
              </a:rPr>
              <a:t>4:45 pm </a:t>
            </a:r>
            <a:endParaRPr b="1">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0"/>
          <p:cNvSpPr txBox="1"/>
          <p:nvPr/>
        </p:nvSpPr>
        <p:spPr>
          <a:xfrm>
            <a:off x="1981200" y="209419"/>
            <a:ext cx="8229600" cy="809756"/>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400" u="none" cap="none" strike="noStrike">
                <a:solidFill>
                  <a:srgbClr val="000000"/>
                </a:solidFill>
                <a:latin typeface="Calibri"/>
                <a:ea typeface="Calibri"/>
                <a:cs typeface="Calibri"/>
                <a:sym typeface="Calibri"/>
              </a:rPr>
              <a:t>*Based on Current Allocation of School Budget</a:t>
            </a:r>
            <a:endParaRPr b="0" i="0" sz="4400" u="none" cap="none" strike="noStrike">
              <a:solidFill>
                <a:srgbClr val="000000"/>
              </a:solidFill>
              <a:latin typeface="Calibri"/>
              <a:ea typeface="Calibri"/>
              <a:cs typeface="Calibri"/>
              <a:sym typeface="Calibri"/>
            </a:endParaRPr>
          </a:p>
        </p:txBody>
      </p:sp>
      <p:graphicFrame>
        <p:nvGraphicFramePr>
          <p:cNvPr id="1421" name="Google Shape;1421;p10"/>
          <p:cNvGraphicFramePr/>
          <p:nvPr/>
        </p:nvGraphicFramePr>
        <p:xfrm>
          <a:off x="3157525" y="1366150"/>
          <a:ext cx="3000000" cy="3000000"/>
        </p:xfrm>
        <a:graphic>
          <a:graphicData uri="http://schemas.openxmlformats.org/drawingml/2006/table">
            <a:tbl>
              <a:tblPr>
                <a:noFill/>
                <a:tableStyleId>{E973D63E-3E98-4B24-8C8F-D5D593057C2F}</a:tableStyleId>
              </a:tblPr>
              <a:tblGrid>
                <a:gridCol w="838200"/>
                <a:gridCol w="2286000"/>
                <a:gridCol w="800100"/>
                <a:gridCol w="1266825"/>
                <a:gridCol w="1247775"/>
              </a:tblGrid>
              <a:tr h="200025">
                <a:tc>
                  <a:txBody>
                    <a:bodyPr/>
                    <a:lstStyle/>
                    <a:p>
                      <a:pPr indent="0" lvl="0" marL="0" rtl="0" algn="l">
                        <a:spcBef>
                          <a:spcPts val="0"/>
                        </a:spcBef>
                        <a:spcAft>
                          <a:spcPts val="0"/>
                        </a:spcAft>
                        <a:buNone/>
                      </a:pPr>
                      <a:r>
                        <a:rPr b="1" lang="en-US" sz="1100">
                          <a:latin typeface="Calibri"/>
                          <a:ea typeface="Calibri"/>
                          <a:cs typeface="Calibri"/>
                          <a:sym typeface="Calibri"/>
                        </a:rPr>
                        <a:t>School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Barack &amp; Michelle Obama Academy</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rPr b="1" lang="en-US" sz="1100">
                          <a:latin typeface="Calibri"/>
                          <a:ea typeface="Calibri"/>
                          <a:cs typeface="Calibri"/>
                          <a:sym typeface="Calibri"/>
                        </a:rPr>
                        <a:t>Location</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5066</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rPr b="1" lang="en-US" sz="1100">
                          <a:latin typeface="Calibri"/>
                          <a:ea typeface="Calibri"/>
                          <a:cs typeface="Calibri"/>
                          <a:sym typeface="Calibri"/>
                        </a:rPr>
                        <a:t>Level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ES</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rPr b="1" lang="en-US" sz="1100">
                          <a:latin typeface="Calibri"/>
                          <a:ea typeface="Calibri"/>
                          <a:cs typeface="Calibri"/>
                          <a:sym typeface="Calibri"/>
                        </a:rPr>
                        <a:t>Principal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Robin Christian</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381000">
                <a:tc>
                  <a:txBody>
                    <a:bodyPr/>
                    <a:lstStyle/>
                    <a:p>
                      <a:pPr indent="0" lvl="0" marL="0" rtl="0" algn="l">
                        <a:spcBef>
                          <a:spcPts val="0"/>
                        </a:spcBef>
                        <a:spcAft>
                          <a:spcPts val="0"/>
                        </a:spcAft>
                        <a:buNone/>
                      </a:pPr>
                      <a:r>
                        <a:rPr b="1" lang="en-US" sz="1100">
                          <a:latin typeface="Calibri"/>
                          <a:ea typeface="Calibri"/>
                          <a:cs typeface="Calibri"/>
                          <a:sym typeface="Calibri"/>
                        </a:rPr>
                        <a:t>Projected Enrollment</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231</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152400">
                <a:tc>
                  <a:txBody>
                    <a:bodyPr/>
                    <a:lstStyle/>
                    <a:p>
                      <a:pPr indent="0" lvl="0" marL="0" rtl="0" algn="l">
                        <a:spcBef>
                          <a:spcPts val="0"/>
                        </a:spcBef>
                        <a:spcAft>
                          <a:spcPts val="0"/>
                        </a:spcAft>
                        <a:buNone/>
                      </a:pPr>
                      <a:r>
                        <a:t/>
                      </a:r>
                      <a:endParaRPr/>
                    </a:p>
                  </a:txBody>
                  <a:tcPr marT="9525" marB="91425" marR="9525" marL="95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Account</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Account Description</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FTE </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Budget</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Per Pupil</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r>
              <a:tr h="190500">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90500">
                <a:tc>
                  <a:txBody>
                    <a:bodyPr/>
                    <a:lstStyle/>
                    <a:p>
                      <a:pPr indent="0" lvl="0" marL="0" rtl="0" algn="r">
                        <a:lnSpc>
                          <a:spcPct val="115000"/>
                        </a:lnSpc>
                        <a:spcBef>
                          <a:spcPts val="0"/>
                        </a:spcBef>
                        <a:spcAft>
                          <a:spcPts val="0"/>
                        </a:spcAft>
                        <a:buNone/>
                      </a:pPr>
                      <a:r>
                        <a:rPr lang="en-US" sz="1000"/>
                        <a:t>1000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Instruction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29.50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$2,612,379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$11,309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2100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Pupil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4.33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$473,875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$2,051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2210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Improvement of Instructional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$334,932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$1,450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2213</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Instructional Staff Training</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2220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Educational Media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1.00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$106,750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$462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2400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School Administration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5.00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$546,887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$2,367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2600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Maintenance &amp; Operations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$169,348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$733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2700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Transportation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7175">
                <a:tc gridSpan="2">
                  <a:txBody>
                    <a:bodyPr/>
                    <a:lstStyle/>
                    <a:p>
                      <a:pPr indent="0" lvl="0" marL="0" rtl="0" algn="r">
                        <a:lnSpc>
                          <a:spcPct val="115000"/>
                        </a:lnSpc>
                        <a:spcBef>
                          <a:spcPts val="0"/>
                        </a:spcBef>
                        <a:spcAft>
                          <a:spcPts val="0"/>
                        </a:spcAft>
                        <a:buNone/>
                      </a:pPr>
                      <a:r>
                        <a:rPr b="1" lang="en-US" sz="1200"/>
                        <a:t>Total</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a:txBody>
                    <a:bodyPr/>
                    <a:lstStyle/>
                    <a:p>
                      <a:pPr indent="0" lvl="0" marL="0" rtl="0" algn="r">
                        <a:lnSpc>
                          <a:spcPct val="115000"/>
                        </a:lnSpc>
                        <a:spcBef>
                          <a:spcPts val="0"/>
                        </a:spcBef>
                        <a:spcAft>
                          <a:spcPts val="0"/>
                        </a:spcAft>
                        <a:buNone/>
                      </a:pPr>
                      <a:r>
                        <a:rPr b="1" lang="en-US" sz="1200"/>
                        <a:t>45.83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US" sz="1200"/>
                        <a:t> $4,244,172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200"/>
                        <a:t> $18,373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1"/>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
        <p:nvSpPr>
          <p:cNvPr id="1427" name="Google Shape;1427;p11"/>
          <p:cNvSpPr txBox="1"/>
          <p:nvPr/>
        </p:nvSpPr>
        <p:spPr>
          <a:xfrm>
            <a:off x="1952625" y="338269"/>
            <a:ext cx="8229600" cy="71989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600" u="none" cap="none" strike="noStrike">
                <a:solidFill>
                  <a:srgbClr val="000000"/>
                </a:solidFill>
                <a:latin typeface="Calibri"/>
                <a:ea typeface="Calibri"/>
                <a:cs typeface="Calibri"/>
                <a:sym typeface="Calibri"/>
              </a:rPr>
              <a:t>*Based on Current Allocation of School Budget</a:t>
            </a:r>
            <a:endParaRPr/>
          </a:p>
        </p:txBody>
      </p:sp>
      <p:pic>
        <p:nvPicPr>
          <p:cNvPr id="1428" name="Google Shape;1428;p11"/>
          <p:cNvPicPr preferRelativeResize="0"/>
          <p:nvPr/>
        </p:nvPicPr>
        <p:blipFill>
          <a:blip r:embed="rId3">
            <a:alphaModFix/>
          </a:blip>
          <a:stretch>
            <a:fillRect/>
          </a:stretch>
        </p:blipFill>
        <p:spPr>
          <a:xfrm>
            <a:off x="2116550" y="1058150"/>
            <a:ext cx="7901755" cy="504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pic>
        <p:nvPicPr>
          <p:cNvPr descr="Close-up of stacked books" id="1434" name="Google Shape;1434;p12"/>
          <p:cNvPicPr preferRelativeResize="0"/>
          <p:nvPr>
            <p:ph idx="2" type="pic"/>
          </p:nvPr>
        </p:nvPicPr>
        <p:blipFill rotWithShape="1">
          <a:blip r:embed="rId3">
            <a:alphaModFix/>
          </a:blip>
          <a:srcRect b="0" l="0" r="0" t="0"/>
          <a:stretch/>
        </p:blipFill>
        <p:spPr>
          <a:xfrm flipH="1">
            <a:off x="0" y="0"/>
            <a:ext cx="12192000" cy="6858000"/>
          </a:xfrm>
          <a:prstGeom prst="rect">
            <a:avLst/>
          </a:prstGeom>
          <a:solidFill>
            <a:schemeClr val="accent2"/>
          </a:solidFill>
          <a:ln>
            <a:noFill/>
          </a:ln>
        </p:spPr>
      </p:pic>
      <p:sp>
        <p:nvSpPr>
          <p:cNvPr id="1435" name="Google Shape;1435;p12"/>
          <p:cNvSpPr txBox="1"/>
          <p:nvPr>
            <p:ph type="title"/>
          </p:nvPr>
        </p:nvSpPr>
        <p:spPr>
          <a:xfrm>
            <a:off x="6409347" y="3045437"/>
            <a:ext cx="5726074" cy="61086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8000"/>
              <a:buFont typeface="Franklin Gothic"/>
              <a:buNone/>
            </a:pPr>
            <a:r>
              <a:rPr lang="en-US" sz="8000"/>
              <a:t>Questions?</a:t>
            </a:r>
            <a:endParaRPr/>
          </a:p>
        </p:txBody>
      </p:sp>
      <p:cxnSp>
        <p:nvCxnSpPr>
          <p:cNvPr id="1436" name="Google Shape;1436;p12"/>
          <p:cNvCxnSpPr/>
          <p:nvPr/>
        </p:nvCxnSpPr>
        <p:spPr>
          <a:xfrm>
            <a:off x="7194680" y="4003877"/>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3"/>
          <p:cNvSpPr txBox="1"/>
          <p:nvPr>
            <p:ph type="title"/>
          </p:nvPr>
        </p:nvSpPr>
        <p:spPr>
          <a:xfrm>
            <a:off x="1587865" y="1980844"/>
            <a:ext cx="5829885" cy="328997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000"/>
              <a:buFont typeface="Arial"/>
              <a:buNone/>
            </a:pPr>
            <a:r>
              <a:rPr lang="en-US" sz="3000">
                <a:solidFill>
                  <a:schemeClr val="dk2"/>
                </a:solidFill>
                <a:latin typeface="Arial"/>
                <a:ea typeface="Arial"/>
                <a:cs typeface="Arial"/>
                <a:sym typeface="Arial"/>
              </a:rPr>
              <a:t>The GO Team needs to </a:t>
            </a:r>
            <a:r>
              <a:rPr b="1" lang="en-US" sz="3000">
                <a:solidFill>
                  <a:schemeClr val="accent3"/>
                </a:solidFill>
                <a:latin typeface="Arial"/>
                <a:ea typeface="Arial"/>
                <a:cs typeface="Arial"/>
                <a:sym typeface="Arial"/>
              </a:rPr>
              <a:t>TAKE ACTION (vote)</a:t>
            </a:r>
            <a:r>
              <a:rPr lang="en-US" sz="3000">
                <a:solidFill>
                  <a:schemeClr val="dk2"/>
                </a:solidFill>
                <a:latin typeface="Arial"/>
                <a:ea typeface="Arial"/>
                <a:cs typeface="Arial"/>
                <a:sym typeface="Arial"/>
              </a:rPr>
              <a:t> on the presented budget. After the motion and a second, the GO Team may have additional discussion. Once discussion is concluded, the GO Team will vote.</a:t>
            </a:r>
            <a:endParaRPr/>
          </a:p>
        </p:txBody>
      </p:sp>
      <p:sp>
        <p:nvSpPr>
          <p:cNvPr id="1442" name="Google Shape;1442;p13"/>
          <p:cNvSpPr txBox="1"/>
          <p:nvPr/>
        </p:nvSpPr>
        <p:spPr>
          <a:xfrm>
            <a:off x="486159" y="412939"/>
            <a:ext cx="8555992" cy="6108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2"/>
              </a:buClr>
              <a:buSzPts val="4400"/>
              <a:buFont typeface="Franklin Gothic"/>
              <a:buNone/>
            </a:pPr>
            <a:r>
              <a:rPr b="0" i="0" lang="en-US" sz="4400">
                <a:solidFill>
                  <a:schemeClr val="lt2"/>
                </a:solidFill>
                <a:latin typeface="Franklin Gothic"/>
                <a:ea typeface="Franklin Gothic"/>
                <a:cs typeface="Franklin Gothic"/>
                <a:sym typeface="Franklin Gothic"/>
              </a:rPr>
              <a:t>Action on the Budget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14"/>
          <p:cNvSpPr txBox="1"/>
          <p:nvPr>
            <p:ph type="title"/>
          </p:nvPr>
        </p:nvSpPr>
        <p:spPr>
          <a:xfrm>
            <a:off x="6881986" y="2173658"/>
            <a:ext cx="3390059"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BASC-3 Data</a:t>
            </a:r>
            <a:endParaRPr/>
          </a:p>
        </p:txBody>
      </p:sp>
      <p:pic>
        <p:nvPicPr>
          <p:cNvPr id="1449" name="Google Shape;1449;p14"/>
          <p:cNvPicPr preferRelativeResize="0"/>
          <p:nvPr>
            <p:ph idx="3" type="pic"/>
          </p:nvPr>
        </p:nvPicPr>
        <p:blipFill rotWithShape="1">
          <a:blip r:embed="rId3">
            <a:alphaModFix/>
          </a:blip>
          <a:srcRect b="0" l="16667" r="16666" t="0"/>
          <a:stretch/>
        </p:blipFill>
        <p:spPr>
          <a:xfrm>
            <a:off x="0" y="0"/>
            <a:ext cx="6096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5"/>
          <p:cNvSpPr txBox="1"/>
          <p:nvPr>
            <p:ph idx="12" type="sldNum"/>
          </p:nvPr>
        </p:nvSpPr>
        <p:spPr>
          <a:xfrm>
            <a:off x="971550" y="6332220"/>
            <a:ext cx="523200" cy="247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1455" name="Google Shape;1455;p15"/>
          <p:cNvSpPr txBox="1"/>
          <p:nvPr>
            <p:ph idx="11" type="ftr"/>
          </p:nvPr>
        </p:nvSpPr>
        <p:spPr>
          <a:xfrm>
            <a:off x="1494790" y="6332220"/>
            <a:ext cx="1497300" cy="24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Libre Franklin"/>
                <a:ea typeface="Libre Franklin"/>
                <a:cs typeface="Libre Franklin"/>
                <a:sym typeface="Libre Franklin"/>
              </a:rPr>
              <a:t>Annual Review</a:t>
            </a:r>
            <a:endParaRPr/>
          </a:p>
        </p:txBody>
      </p:sp>
      <p:sp>
        <p:nvSpPr>
          <p:cNvPr id="1456" name="Google Shape;1456;p15"/>
          <p:cNvSpPr txBox="1"/>
          <p:nvPr>
            <p:ph idx="10" type="dt"/>
          </p:nvPr>
        </p:nvSpPr>
        <p:spPr>
          <a:xfrm>
            <a:off x="2992120" y="6332220"/>
            <a:ext cx="1313100" cy="24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Libre Franklin"/>
                <a:ea typeface="Libre Franklin"/>
                <a:cs typeface="Libre Franklin"/>
                <a:sym typeface="Libre Franklin"/>
              </a:rPr>
              <a:t>March 7, 2023</a:t>
            </a:r>
            <a:endParaRPr sz="1800">
              <a:solidFill>
                <a:schemeClr val="lt1"/>
              </a:solidFill>
              <a:latin typeface="Libre Franklin"/>
              <a:ea typeface="Libre Franklin"/>
              <a:cs typeface="Libre Franklin"/>
              <a:sym typeface="Libre Franklin"/>
            </a:endParaRPr>
          </a:p>
        </p:txBody>
      </p:sp>
      <p:sp>
        <p:nvSpPr>
          <p:cNvPr id="1457" name="Google Shape;1457;p15"/>
          <p:cNvSpPr/>
          <p:nvPr>
            <p:ph idx="2" type="chart"/>
          </p:nvPr>
        </p:nvSpPr>
        <p:spPr>
          <a:xfrm>
            <a:off x="952500" y="1939108"/>
            <a:ext cx="10352700" cy="4110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458" name="Google Shape;1458;p15"/>
          <p:cNvPicPr preferRelativeResize="0"/>
          <p:nvPr/>
        </p:nvPicPr>
        <p:blipFill>
          <a:blip r:embed="rId3">
            <a:alphaModFix/>
          </a:blip>
          <a:stretch>
            <a:fillRect/>
          </a:stretch>
        </p:blipFill>
        <p:spPr>
          <a:xfrm>
            <a:off x="2479025" y="651425"/>
            <a:ext cx="7165599" cy="470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g1de334d4383_2_10"/>
          <p:cNvSpPr/>
          <p:nvPr>
            <p:ph idx="2" type="chart"/>
          </p:nvPr>
        </p:nvSpPr>
        <p:spPr>
          <a:xfrm>
            <a:off x="952500" y="1939108"/>
            <a:ext cx="10352700" cy="411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465" name="Google Shape;1465;g1de334d4383_2_10"/>
          <p:cNvSpPr txBox="1"/>
          <p:nvPr>
            <p:ph idx="12" type="sldNum"/>
          </p:nvPr>
        </p:nvSpPr>
        <p:spPr>
          <a:xfrm>
            <a:off x="971550" y="6332220"/>
            <a:ext cx="523200" cy="2478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466" name="Google Shape;1466;g1de334d4383_2_10"/>
          <p:cNvPicPr preferRelativeResize="0"/>
          <p:nvPr/>
        </p:nvPicPr>
        <p:blipFill>
          <a:blip r:embed="rId3">
            <a:alphaModFix/>
          </a:blip>
          <a:stretch>
            <a:fillRect/>
          </a:stretch>
        </p:blipFill>
        <p:spPr>
          <a:xfrm>
            <a:off x="919650" y="1453674"/>
            <a:ext cx="10352699" cy="31086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g1de334d4383_2_18"/>
          <p:cNvSpPr/>
          <p:nvPr>
            <p:ph idx="2" type="chart"/>
          </p:nvPr>
        </p:nvSpPr>
        <p:spPr>
          <a:xfrm>
            <a:off x="952500" y="1939108"/>
            <a:ext cx="10352700" cy="411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473" name="Google Shape;1473;g1de334d4383_2_18"/>
          <p:cNvSpPr txBox="1"/>
          <p:nvPr>
            <p:ph idx="12" type="sldNum"/>
          </p:nvPr>
        </p:nvSpPr>
        <p:spPr>
          <a:xfrm>
            <a:off x="971550" y="6332220"/>
            <a:ext cx="523200" cy="2478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474" name="Google Shape;1474;g1de334d4383_2_18"/>
          <p:cNvPicPr preferRelativeResize="0"/>
          <p:nvPr/>
        </p:nvPicPr>
        <p:blipFill>
          <a:blip r:embed="rId3">
            <a:alphaModFix/>
          </a:blip>
          <a:stretch>
            <a:fillRect/>
          </a:stretch>
        </p:blipFill>
        <p:spPr>
          <a:xfrm>
            <a:off x="1760836" y="1166652"/>
            <a:ext cx="8670325" cy="3773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g1de334d4383_2_34"/>
          <p:cNvSpPr/>
          <p:nvPr>
            <p:ph idx="2" type="chart"/>
          </p:nvPr>
        </p:nvSpPr>
        <p:spPr>
          <a:xfrm>
            <a:off x="952500" y="1939108"/>
            <a:ext cx="10352700" cy="411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1481" name="Google Shape;1481;g1de334d4383_2_34"/>
          <p:cNvSpPr txBox="1"/>
          <p:nvPr>
            <p:ph type="title"/>
          </p:nvPr>
        </p:nvSpPr>
        <p:spPr>
          <a:xfrm>
            <a:off x="964023" y="879063"/>
            <a:ext cx="4941600" cy="610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t/>
            </a:r>
            <a:endParaRPr/>
          </a:p>
        </p:txBody>
      </p:sp>
      <p:sp>
        <p:nvSpPr>
          <p:cNvPr id="1482" name="Google Shape;1482;g1de334d4383_2_34"/>
          <p:cNvSpPr txBox="1"/>
          <p:nvPr>
            <p:ph idx="12" type="sldNum"/>
          </p:nvPr>
        </p:nvSpPr>
        <p:spPr>
          <a:xfrm>
            <a:off x="971550" y="6332220"/>
            <a:ext cx="523200" cy="2478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483" name="Google Shape;1483;g1de334d4383_2_34"/>
          <p:cNvPicPr preferRelativeResize="0"/>
          <p:nvPr/>
        </p:nvPicPr>
        <p:blipFill>
          <a:blip r:embed="rId3">
            <a:alphaModFix/>
          </a:blip>
          <a:stretch>
            <a:fillRect/>
          </a:stretch>
        </p:blipFill>
        <p:spPr>
          <a:xfrm>
            <a:off x="971549" y="1648725"/>
            <a:ext cx="10009100" cy="3055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16"/>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2023 Spring ACES</a:t>
            </a:r>
            <a:endParaRPr/>
          </a:p>
        </p:txBody>
      </p:sp>
      <p:sp>
        <p:nvSpPr>
          <p:cNvPr id="1489" name="Google Shape;1489;p16"/>
          <p:cNvSpPr txBox="1"/>
          <p:nvPr>
            <p:ph idx="12" type="sldNum"/>
          </p:nvPr>
        </p:nvSpPr>
        <p:spPr>
          <a:xfrm>
            <a:off x="964023"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1490" name="Google Shape;1490;p16"/>
          <p:cNvSpPr/>
          <p:nvPr/>
        </p:nvSpPr>
        <p:spPr>
          <a:xfrm>
            <a:off x="6096000" y="-17092"/>
            <a:ext cx="6096000" cy="6875092"/>
          </a:xfrm>
          <a:prstGeom prst="rect">
            <a:avLst/>
          </a:prstGeom>
          <a:gradFill>
            <a:gsLst>
              <a:gs pos="0">
                <a:srgbClr val="737F8F"/>
              </a:gs>
              <a:gs pos="50000">
                <a:srgbClr val="9298A3"/>
              </a:gs>
              <a:gs pos="100000">
                <a:srgbClr val="8296B0"/>
              </a:gs>
            </a:gsLst>
            <a:lin ang="8100000" scaled="0"/>
          </a:gradFill>
          <a:ln cap="flat" cmpd="sng" w="12700">
            <a:solidFill>
              <a:srgbClr val="7B126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91" name="Google Shape;1491;p16"/>
          <p:cNvSpPr txBox="1"/>
          <p:nvPr/>
        </p:nvSpPr>
        <p:spPr>
          <a:xfrm>
            <a:off x="7602581" y="3240459"/>
            <a:ext cx="3082838" cy="215440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472C4"/>
                </a:solidFill>
                <a:latin typeface="Arial"/>
                <a:ea typeface="Arial"/>
                <a:cs typeface="Arial"/>
                <a:sym typeface="Arial"/>
              </a:rPr>
              <a:t>A</a:t>
            </a:r>
            <a:r>
              <a:rPr b="1" i="0" lang="en-US" sz="3200" u="none" cap="none" strike="noStrike">
                <a:solidFill>
                  <a:srgbClr val="ED7D31"/>
                </a:solidFill>
                <a:latin typeface="Arial"/>
                <a:ea typeface="Arial"/>
                <a:cs typeface="Arial"/>
                <a:sym typeface="Arial"/>
              </a:rPr>
              <a:t>ccountability</a:t>
            </a:r>
            <a:r>
              <a:rPr b="1" i="0" lang="en-US" sz="3200" u="none" cap="none" strike="noStrike">
                <a:solidFill>
                  <a:srgbClr val="000000"/>
                </a:solidFill>
                <a:latin typeface="Arial"/>
                <a:ea typeface="Arial"/>
                <a:cs typeface="Arial"/>
                <a:sym typeface="Arial"/>
              </a:rPr>
              <a:t>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472C4"/>
                </a:solidFill>
                <a:latin typeface="Arial"/>
                <a:ea typeface="Arial"/>
                <a:cs typeface="Arial"/>
                <a:sym typeface="Arial"/>
              </a:rPr>
              <a:t>C</a:t>
            </a:r>
            <a:r>
              <a:rPr b="1" i="0" lang="en-US" sz="3200" u="none" cap="none" strike="noStrike">
                <a:solidFill>
                  <a:srgbClr val="ED7D31"/>
                </a:solidFill>
                <a:latin typeface="Arial"/>
                <a:ea typeface="Arial"/>
                <a:cs typeface="Arial"/>
                <a:sym typeface="Arial"/>
              </a:rPr>
              <a:t>ollaboration</a:t>
            </a:r>
            <a:endParaRPr b="1" i="0" sz="3200" u="none" cap="none" strike="noStrike">
              <a:solidFill>
                <a:srgbClr val="ED7D3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472C4"/>
                </a:solidFill>
                <a:latin typeface="Arial"/>
                <a:ea typeface="Arial"/>
                <a:cs typeface="Arial"/>
                <a:sym typeface="Arial"/>
              </a:rPr>
              <a:t>E</a:t>
            </a:r>
            <a:r>
              <a:rPr b="1" i="0" lang="en-US" sz="3200" u="none" cap="none" strike="noStrike">
                <a:solidFill>
                  <a:srgbClr val="ED7D31"/>
                </a:solidFill>
                <a:latin typeface="Arial"/>
                <a:ea typeface="Arial"/>
                <a:cs typeface="Arial"/>
                <a:sym typeface="Arial"/>
              </a:rPr>
              <a:t>quity</a:t>
            </a:r>
            <a:endParaRPr b="1" i="0" sz="3200" u="none" cap="none" strike="noStrike">
              <a:solidFill>
                <a:srgbClr val="ED7D3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472C4"/>
                </a:solidFill>
                <a:latin typeface="Arial"/>
                <a:ea typeface="Arial"/>
                <a:cs typeface="Arial"/>
                <a:sym typeface="Arial"/>
              </a:rPr>
              <a:t>S</a:t>
            </a:r>
            <a:r>
              <a:rPr b="1" i="0" lang="en-US" sz="3200" u="none" cap="none" strike="noStrike">
                <a:solidFill>
                  <a:srgbClr val="ED7D31"/>
                </a:solidFill>
                <a:latin typeface="Arial"/>
                <a:ea typeface="Arial"/>
                <a:cs typeface="Arial"/>
                <a:sym typeface="Arial"/>
              </a:rPr>
              <a:t>upport </a:t>
            </a:r>
            <a:endParaRPr b="1" i="0" sz="3200" u="none" cap="none" strike="noStrike">
              <a:solidFill>
                <a:srgbClr val="ED7D31"/>
              </a:solidFill>
              <a:latin typeface="Arial"/>
              <a:ea typeface="Arial"/>
              <a:cs typeface="Arial"/>
              <a:sym typeface="Arial"/>
            </a:endParaRPr>
          </a:p>
        </p:txBody>
      </p:sp>
      <p:pic>
        <p:nvPicPr>
          <p:cNvPr descr="Graphical user interface, application&#10;&#10;Description automatically generated" id="1492" name="Google Shape;1492;p16"/>
          <p:cNvPicPr preferRelativeResize="0"/>
          <p:nvPr/>
        </p:nvPicPr>
        <p:blipFill rotWithShape="1">
          <a:blip r:embed="rId3">
            <a:alphaModFix/>
          </a:blip>
          <a:srcRect b="0" l="0" r="0" t="0"/>
          <a:stretch/>
        </p:blipFill>
        <p:spPr>
          <a:xfrm rot="-917821">
            <a:off x="8224954" y="448848"/>
            <a:ext cx="1611194" cy="24685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1317" name="Google Shape;1317;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1318" name="Google Shape;1318;p2"/>
          <p:cNvGrpSpPr/>
          <p:nvPr/>
        </p:nvGrpSpPr>
        <p:grpSpPr>
          <a:xfrm>
            <a:off x="1472755" y="2046260"/>
            <a:ext cx="9785222" cy="3479854"/>
            <a:chOff x="133921" y="874685"/>
            <a:chExt cx="9785222" cy="3479854"/>
          </a:xfrm>
        </p:grpSpPr>
        <p:sp>
          <p:nvSpPr>
            <p:cNvPr id="1319" name="Google Shape;1319;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1323" name="Google Shape;1323;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1327" name="Google Shape;1327;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1331" name="Google Shape;1331;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g1de334d4383_0_841"/>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1498" name="Google Shape;1498;g1de334d4383_0_841"/>
          <p:cNvGraphicFramePr/>
          <p:nvPr/>
        </p:nvGraphicFramePr>
        <p:xfrm>
          <a:off x="56936" y="2030921"/>
          <a:ext cx="3000000" cy="3000000"/>
        </p:xfrm>
        <a:graphic>
          <a:graphicData uri="http://schemas.openxmlformats.org/drawingml/2006/table">
            <a:tbl>
              <a:tblPr bandRow="1" firstRow="1">
                <a:noFill/>
                <a:tableStyleId>{733A6D61-FB39-401A-B09E-1A784C5B3BC7}</a:tableStyleId>
              </a:tblPr>
              <a:tblGrid>
                <a:gridCol w="3488175"/>
                <a:gridCol w="1661275"/>
                <a:gridCol w="1993475"/>
              </a:tblGrid>
              <a:tr h="426475">
                <a:tc>
                  <a:txBody>
                    <a:bodyPr/>
                    <a:lstStyle/>
                    <a:p>
                      <a:pPr indent="0" lvl="0" marL="0" marR="0" rtl="0" algn="ctr">
                        <a:spcBef>
                          <a:spcPts val="0"/>
                        </a:spcBef>
                        <a:spcAft>
                          <a:spcPts val="0"/>
                        </a:spcAft>
                        <a:buNone/>
                      </a:pPr>
                      <a:r>
                        <a:rPr lang="en-US" sz="1300"/>
                        <a:t>Glow </a:t>
                      </a:r>
                      <a:endParaRPr sz="1300"/>
                    </a:p>
                  </a:txBody>
                  <a:tcPr marT="45725" marB="45725" marR="91450" marL="91450" anchor="b"/>
                </a:tc>
                <a:tc gridSpan="2">
                  <a:txBody>
                    <a:bodyPr/>
                    <a:lstStyle/>
                    <a:p>
                      <a:pPr indent="0" lvl="0" marL="0" rtl="0" algn="ctr">
                        <a:spcBef>
                          <a:spcPts val="0"/>
                        </a:spcBef>
                        <a:spcAft>
                          <a:spcPts val="0"/>
                        </a:spcAft>
                        <a:buNone/>
                      </a:pPr>
                      <a:r>
                        <a:rPr lang="en-US" sz="1300"/>
                        <a:t>Grow</a:t>
                      </a:r>
                      <a:endParaRPr b="1" sz="1300">
                        <a:solidFill>
                          <a:srgbClr val="FFFFFF"/>
                        </a:solidFill>
                        <a:latin typeface="Calibri"/>
                        <a:ea typeface="Calibri"/>
                        <a:cs typeface="Calibri"/>
                        <a:sym typeface="Calibri"/>
                      </a:endParaRPr>
                    </a:p>
                  </a:txBody>
                  <a:tcPr marT="45725" marB="45725" marR="91450" marL="91450" anchor="b">
                    <a:lnB cap="flat" cmpd="sng" w="38100">
                      <a:solidFill>
                        <a:srgbClr val="FFFFFF"/>
                      </a:solidFill>
                      <a:prstDash val="solid"/>
                      <a:round/>
                      <a:headEnd len="sm" w="sm" type="none"/>
                      <a:tailEnd len="sm" w="sm" type="none"/>
                    </a:lnB>
                  </a:tcPr>
                </a:tc>
                <a:tc hMerge="1"/>
              </a:tr>
              <a:tr h="1158250">
                <a:tc>
                  <a:txBody>
                    <a:bodyPr/>
                    <a:lstStyle/>
                    <a:p>
                      <a:pPr indent="0" lvl="0" marL="0" rtl="0" algn="l">
                        <a:spcBef>
                          <a:spcPts val="0"/>
                        </a:spcBef>
                        <a:spcAft>
                          <a:spcPts val="0"/>
                        </a:spcAft>
                        <a:buClr>
                          <a:schemeClr val="dk1"/>
                        </a:buClr>
                        <a:buSzPts val="1100"/>
                        <a:buFont typeface="Arial"/>
                        <a:buNone/>
                      </a:pPr>
                      <a:r>
                        <a:rPr lang="en-US">
                          <a:solidFill>
                            <a:schemeClr val="dk1"/>
                          </a:solidFill>
                        </a:rPr>
                        <a:t>All instructional staff have started our IB POIs. We have also created our school planner with Dr. Murphy’s support. </a:t>
                      </a:r>
                      <a:endParaRPr>
                        <a:solidFill>
                          <a:schemeClr val="dk1"/>
                        </a:solidFill>
                      </a:endParaRPr>
                    </a:p>
                    <a:p>
                      <a:pPr indent="0" lvl="0" marL="0" rtl="0" algn="l">
                        <a:spcBef>
                          <a:spcPts val="0"/>
                        </a:spcBef>
                        <a:spcAft>
                          <a:spcPts val="0"/>
                        </a:spcAft>
                        <a:buNone/>
                      </a:pPr>
                      <a:r>
                        <a:t/>
                      </a:r>
                      <a:endParaRPr/>
                    </a:p>
                  </a:txBody>
                  <a:tcPr marT="45725" marB="45725" marR="91450" marL="91450"/>
                </a:tc>
                <a:tc gridSpan="2">
                  <a:txBody>
                    <a:bodyPr/>
                    <a:lstStyle/>
                    <a:p>
                      <a:pPr indent="0" lvl="0" marL="0" rtl="0" algn="l">
                        <a:spcBef>
                          <a:spcPts val="0"/>
                        </a:spcBef>
                        <a:spcAft>
                          <a:spcPts val="0"/>
                        </a:spcAft>
                        <a:buNone/>
                      </a:pPr>
                      <a:r>
                        <a:rPr lang="en-US">
                          <a:solidFill>
                            <a:schemeClr val="dk1"/>
                          </a:solidFill>
                        </a:rPr>
                        <a:t>Scheduling to ensure adequate time to meet and plan for upcoming units. </a:t>
                      </a:r>
                      <a:endParaRPr>
                        <a:solidFill>
                          <a:schemeClr val="dk1"/>
                        </a:solidFill>
                      </a:endParaRPr>
                    </a:p>
                  </a:txBody>
                  <a:tcPr marT="45725" marB="45725" marR="91450" marL="91450">
                    <a:lnT cap="flat" cmpd="sng" w="38100">
                      <a:solidFill>
                        <a:srgbClr val="FFFFFF"/>
                      </a:solidFill>
                      <a:prstDash val="solid"/>
                      <a:round/>
                      <a:headEnd len="sm" w="sm" type="none"/>
                      <a:tailEnd len="sm" w="sm" type="none"/>
                    </a:lnT>
                  </a:tcPr>
                </a:tc>
                <a:tc hMerge="1"/>
              </a:tr>
            </a:tbl>
          </a:graphicData>
        </a:graphic>
      </p:graphicFrame>
      <p:sp>
        <p:nvSpPr>
          <p:cNvPr id="1499" name="Google Shape;1499;g1de334d4383_0_841"/>
          <p:cNvSpPr txBox="1"/>
          <p:nvPr/>
        </p:nvSpPr>
        <p:spPr>
          <a:xfrm>
            <a:off x="2494966" y="1635850"/>
            <a:ext cx="4190100" cy="341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Clr>
                <a:srgbClr val="000000"/>
              </a:buClr>
              <a:buSzPts val="1100"/>
              <a:buFont typeface="Arial"/>
              <a:buNone/>
            </a:pPr>
            <a:r>
              <a:rPr b="1" lang="en-US" sz="1800">
                <a:solidFill>
                  <a:srgbClr val="0E6F98"/>
                </a:solidFill>
                <a:latin typeface="Calibri"/>
                <a:ea typeface="Calibri"/>
                <a:cs typeface="Calibri"/>
                <a:sym typeface="Calibri"/>
              </a:rPr>
              <a:t>International Baccalaureate </a:t>
            </a:r>
            <a:endParaRPr b="1" sz="1800">
              <a:solidFill>
                <a:srgbClr val="4472C4"/>
              </a:solidFill>
              <a:latin typeface="Calibri"/>
              <a:ea typeface="Calibri"/>
              <a:cs typeface="Calibri"/>
              <a:sym typeface="Calibri"/>
            </a:endParaRPr>
          </a:p>
        </p:txBody>
      </p:sp>
      <p:sp>
        <p:nvSpPr>
          <p:cNvPr id="1500" name="Google Shape;1500;g1de334d4383_0_841"/>
          <p:cNvSpPr txBox="1"/>
          <p:nvPr/>
        </p:nvSpPr>
        <p:spPr>
          <a:xfrm>
            <a:off x="10066567" y="1884100"/>
            <a:ext cx="10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01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g1de334d4383_0_84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06" name="Google Shape;1506;g1de334d4383_0_848"/>
          <p:cNvSpPr txBox="1"/>
          <p:nvPr/>
        </p:nvSpPr>
        <p:spPr>
          <a:xfrm>
            <a:off x="7084861" y="5894620"/>
            <a:ext cx="44073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*As of xx/xx/202</a:t>
            </a:r>
            <a:r>
              <a:rPr lang="en-US" sz="1000">
                <a:latin typeface="Calibri"/>
                <a:ea typeface="Calibri"/>
                <a:cs typeface="Calibri"/>
                <a:sym typeface="Calibri"/>
              </a:rPr>
              <a:t>2</a:t>
            </a:r>
            <a:endParaRPr sz="1000"/>
          </a:p>
        </p:txBody>
      </p:sp>
      <p:sp>
        <p:nvSpPr>
          <p:cNvPr id="1507" name="Google Shape;1507;g1de334d4383_0_848"/>
          <p:cNvSpPr txBox="1"/>
          <p:nvPr/>
        </p:nvSpPr>
        <p:spPr>
          <a:xfrm>
            <a:off x="147628" y="4063770"/>
            <a:ext cx="44073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*As of </a:t>
            </a:r>
            <a:r>
              <a:rPr lang="en-US" sz="1000">
                <a:latin typeface="Calibri"/>
                <a:ea typeface="Calibri"/>
                <a:cs typeface="Calibri"/>
                <a:sym typeface="Calibri"/>
              </a:rPr>
              <a:t>01/10</a:t>
            </a:r>
            <a:r>
              <a:rPr lang="en-US" sz="1000">
                <a:solidFill>
                  <a:srgbClr val="000000"/>
                </a:solidFill>
                <a:latin typeface="Calibri"/>
                <a:ea typeface="Calibri"/>
                <a:cs typeface="Calibri"/>
                <a:sym typeface="Calibri"/>
              </a:rPr>
              <a:t>/202</a:t>
            </a:r>
            <a:r>
              <a:rPr lang="en-US" sz="1000">
                <a:latin typeface="Calibri"/>
                <a:ea typeface="Calibri"/>
                <a:cs typeface="Calibri"/>
                <a:sym typeface="Calibri"/>
              </a:rPr>
              <a:t>3</a:t>
            </a:r>
            <a:endParaRPr sz="1000"/>
          </a:p>
        </p:txBody>
      </p:sp>
      <p:graphicFrame>
        <p:nvGraphicFramePr>
          <p:cNvPr id="1508" name="Google Shape;1508;g1de334d4383_0_848"/>
          <p:cNvGraphicFramePr/>
          <p:nvPr/>
        </p:nvGraphicFramePr>
        <p:xfrm>
          <a:off x="102070" y="1973796"/>
          <a:ext cx="3000000" cy="3000000"/>
        </p:xfrm>
        <a:graphic>
          <a:graphicData uri="http://schemas.openxmlformats.org/drawingml/2006/table">
            <a:tbl>
              <a:tblPr bandRow="1" firstRow="1">
                <a:noFill/>
                <a:tableStyleId>{733A6D61-FB39-401A-B09E-1A784C5B3BC7}</a:tableStyleId>
              </a:tblPr>
              <a:tblGrid>
                <a:gridCol w="2608475"/>
                <a:gridCol w="1527175"/>
                <a:gridCol w="1601000"/>
              </a:tblGrid>
              <a:tr h="426475">
                <a:tc>
                  <a:txBody>
                    <a:bodyPr/>
                    <a:lstStyle/>
                    <a:p>
                      <a:pPr indent="0" lvl="0" marL="0" marR="0" rtl="0" algn="ctr">
                        <a:spcBef>
                          <a:spcPts val="0"/>
                        </a:spcBef>
                        <a:spcAft>
                          <a:spcPts val="0"/>
                        </a:spcAft>
                        <a:buNone/>
                      </a:pPr>
                      <a:r>
                        <a:rPr lang="en-US" sz="1300"/>
                        <a:t>Indicator </a:t>
                      </a:r>
                      <a:endParaRPr sz="1300"/>
                    </a:p>
                  </a:txBody>
                  <a:tcPr marT="45725" marB="45725" marR="91450" marL="91450" anchor="b"/>
                </a:tc>
                <a:tc gridSpan="2">
                  <a:txBody>
                    <a:bodyPr/>
                    <a:lstStyle/>
                    <a:p>
                      <a:pPr indent="0" lvl="0" marL="0" rtl="0" algn="ctr">
                        <a:spcBef>
                          <a:spcPts val="0"/>
                        </a:spcBef>
                        <a:spcAft>
                          <a:spcPts val="0"/>
                        </a:spcAft>
                        <a:buNone/>
                      </a:pPr>
                      <a:r>
                        <a:rPr lang="en-US" sz="1300"/>
                        <a:t>Time Frame</a:t>
                      </a:r>
                      <a:endParaRPr b="1" sz="1300">
                        <a:solidFill>
                          <a:srgbClr val="FFFFFF"/>
                        </a:solidFill>
                        <a:latin typeface="Calibri"/>
                        <a:ea typeface="Calibri"/>
                        <a:cs typeface="Calibri"/>
                        <a:sym typeface="Calibri"/>
                      </a:endParaRPr>
                    </a:p>
                  </a:txBody>
                  <a:tcPr marT="45725" marB="45725" marR="91450" marL="91450" anchor="b">
                    <a:lnB cap="flat" cmpd="sng" w="38100">
                      <a:solidFill>
                        <a:srgbClr val="FFFFFF"/>
                      </a:solidFill>
                      <a:prstDash val="solid"/>
                      <a:round/>
                      <a:headEnd len="sm" w="sm" type="none"/>
                      <a:tailEnd len="sm" w="sm" type="none"/>
                    </a:lnB>
                  </a:tcPr>
                </a:tc>
                <a:tc hMerge="1"/>
              </a:tr>
              <a:tr h="302775">
                <a:tc>
                  <a:txBody>
                    <a:bodyPr/>
                    <a:lstStyle/>
                    <a:p>
                      <a:pPr indent="0" lvl="0" marL="0" marR="0" rtl="0" algn="l">
                        <a:spcBef>
                          <a:spcPts val="0"/>
                        </a:spcBef>
                        <a:spcAft>
                          <a:spcPts val="0"/>
                        </a:spcAft>
                        <a:buNone/>
                      </a:pPr>
                      <a:r>
                        <a:t/>
                      </a:r>
                      <a:endParaRPr b="1" sz="1300"/>
                    </a:p>
                  </a:txBody>
                  <a:tcPr marT="45725" marB="45725" marR="91450" marL="91450">
                    <a:lnR cap="flat" cmpd="sng" w="12700">
                      <a:solidFill>
                        <a:srgbClr val="FFFFFF"/>
                      </a:solidFill>
                      <a:prstDash val="solid"/>
                      <a:round/>
                      <a:headEnd len="sm" w="sm" type="none"/>
                      <a:tailEnd len="sm" w="sm" type="none"/>
                    </a:lnR>
                    <a:lnB cap="flat" cmpd="sng" w="19050">
                      <a:solidFill>
                        <a:srgbClr val="FFFFFF"/>
                      </a:solidFill>
                      <a:prstDash val="solid"/>
                      <a:round/>
                      <a:headEnd len="sm" w="sm" type="none"/>
                      <a:tailEnd len="sm" w="sm" type="none"/>
                    </a:lnB>
                    <a:solidFill>
                      <a:srgbClr val="5B9BD5"/>
                    </a:solidFill>
                  </a:tcPr>
                </a:tc>
                <a:tc>
                  <a:txBody>
                    <a:bodyPr/>
                    <a:lstStyle/>
                    <a:p>
                      <a:pPr indent="0" lvl="0" marL="0" marR="0" rtl="0" algn="ctr">
                        <a:spcBef>
                          <a:spcPts val="0"/>
                        </a:spcBef>
                        <a:spcAft>
                          <a:spcPts val="0"/>
                        </a:spcAft>
                        <a:buNone/>
                      </a:pPr>
                      <a:r>
                        <a:rPr b="1" lang="en-US" sz="1300">
                          <a:solidFill>
                            <a:srgbClr val="FFFFFF"/>
                          </a:solidFill>
                        </a:rPr>
                        <a:t>Fall 2022</a:t>
                      </a:r>
                      <a:endParaRPr sz="1300" u="none" cap="none" strike="noStrike">
                        <a:solidFill>
                          <a:srgbClr val="FFFFFF"/>
                        </a:solidFill>
                      </a:endParaRPr>
                    </a:p>
                  </a:txBody>
                  <a:tcPr marT="45725" marB="45725" marR="91450" marL="91450"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5B9BD5"/>
                    </a:solidFill>
                  </a:tcPr>
                </a:tc>
                <a:tc>
                  <a:txBody>
                    <a:bodyPr/>
                    <a:lstStyle/>
                    <a:p>
                      <a:pPr indent="0" lvl="0" marL="0" rtl="0" algn="ctr">
                        <a:spcBef>
                          <a:spcPts val="0"/>
                        </a:spcBef>
                        <a:spcAft>
                          <a:spcPts val="0"/>
                        </a:spcAft>
                        <a:buNone/>
                      </a:pPr>
                      <a:r>
                        <a:rPr b="1" lang="en-US" sz="1300">
                          <a:solidFill>
                            <a:schemeClr val="lt1"/>
                          </a:solidFill>
                        </a:rPr>
                        <a:t>Spring 2023*</a:t>
                      </a:r>
                      <a:endParaRPr b="1" sz="1300">
                        <a:solidFill>
                          <a:schemeClr val="lt1"/>
                        </a:solidFill>
                      </a:endParaRPr>
                    </a:p>
                  </a:txBody>
                  <a:tcPr marT="45725" marB="45725" marR="91450" marL="91450"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8EA9DB"/>
                      </a:solidFill>
                      <a:prstDash val="solid"/>
                      <a:round/>
                      <a:headEnd len="sm" w="sm" type="none"/>
                      <a:tailEnd len="sm" w="sm" type="none"/>
                    </a:lnB>
                    <a:solidFill>
                      <a:srgbClr val="5B9BD5"/>
                    </a:solidFill>
                  </a:tcPr>
                </a:tc>
              </a:tr>
              <a:tr h="388625">
                <a:tc>
                  <a:txBody>
                    <a:bodyPr/>
                    <a:lstStyle/>
                    <a:p>
                      <a:pPr indent="0" lvl="0" marL="0" rtl="0" algn="l">
                        <a:spcBef>
                          <a:spcPts val="0"/>
                        </a:spcBef>
                        <a:spcAft>
                          <a:spcPts val="0"/>
                        </a:spcAft>
                        <a:buNone/>
                      </a:pPr>
                      <a:r>
                        <a:rPr lang="en-US" sz="1300"/>
                        <a:t>Attendance Take </a:t>
                      </a:r>
                      <a:r>
                        <a:rPr lang="en-US" sz="1300">
                          <a:extLst>
                            <a:ext uri="http://customooxmlschemas.google.com/">
                              <go:slidesCustomData xmlns:go="http://customooxmlschemas.google.com/" textRoundtripDataId="0"/>
                            </a:ext>
                          </a:extLst>
                        </a:rPr>
                        <a:t>Rate</a:t>
                      </a:r>
                      <a:r>
                        <a:rPr lang="en-US" sz="1300"/>
                        <a:t> </a:t>
                      </a:r>
                      <a:endParaRPr sz="1300"/>
                    </a:p>
                  </a:txBody>
                  <a:tcPr marT="45725" marB="45725" marR="91450" marL="91450">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tcPr>
                </a:tc>
                <a:tc>
                  <a:txBody>
                    <a:bodyPr/>
                    <a:lstStyle/>
                    <a:p>
                      <a:pPr indent="0" lvl="0" marL="0" marR="0" rtl="0" algn="ctr">
                        <a:spcBef>
                          <a:spcPts val="0"/>
                        </a:spcBef>
                        <a:spcAft>
                          <a:spcPts val="0"/>
                        </a:spcAft>
                        <a:buNone/>
                      </a:pPr>
                      <a:r>
                        <a:rPr lang="en-US" sz="1300"/>
                        <a:t>98.3%</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300">
                          <a:latin typeface="Calibri"/>
                          <a:ea typeface="Calibri"/>
                          <a:cs typeface="Calibri"/>
                          <a:sym typeface="Calibri"/>
                        </a:rPr>
                        <a:t>99%</a:t>
                      </a:r>
                      <a:endParaRPr sz="1300">
                        <a:latin typeface="Calibri"/>
                        <a:ea typeface="Calibri"/>
                        <a:cs typeface="Calibri"/>
                        <a:sym typeface="Calibri"/>
                      </a:endParaRPr>
                    </a:p>
                  </a:txBody>
                  <a:tcPr marT="91425" marB="91425" marR="91425" marL="91425">
                    <a:lnL cap="flat" cmpd="sng" w="12700">
                      <a:solidFill>
                        <a:srgbClr val="FFFFFF"/>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tcPr>
                </a:tc>
              </a:tr>
              <a:tr h="377750">
                <a:tc>
                  <a:txBody>
                    <a:bodyPr/>
                    <a:lstStyle/>
                    <a:p>
                      <a:pPr indent="0" lvl="0" marL="0" rtl="0" algn="l">
                        <a:spcBef>
                          <a:spcPts val="0"/>
                        </a:spcBef>
                        <a:spcAft>
                          <a:spcPts val="0"/>
                        </a:spcAft>
                        <a:buNone/>
                      </a:pPr>
                      <a:r>
                        <a:rPr lang="en-US" sz="1300"/>
                        <a:t>ADA Attendance Rate</a:t>
                      </a:r>
                      <a:endParaRPr sz="13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spcBef>
                          <a:spcPts val="0"/>
                        </a:spcBef>
                        <a:spcAft>
                          <a:spcPts val="0"/>
                        </a:spcAft>
                        <a:buNone/>
                      </a:pPr>
                      <a:r>
                        <a:rPr lang="en-US" sz="1300"/>
                        <a:t>93.4%</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300">
                          <a:latin typeface="Calibri"/>
                          <a:ea typeface="Calibri"/>
                          <a:cs typeface="Calibri"/>
                          <a:sym typeface="Calibri"/>
                        </a:rPr>
                        <a:t>92.5%</a:t>
                      </a:r>
                      <a:endParaRPr sz="1300">
                        <a:latin typeface="Calibri"/>
                        <a:ea typeface="Calibri"/>
                        <a:cs typeface="Calibri"/>
                        <a:sym typeface="Calibri"/>
                      </a:endParaRPr>
                    </a:p>
                  </a:txBody>
                  <a:tcPr marT="91425" marB="91425" marR="91425" marL="91425">
                    <a:lnL cap="flat" cmpd="sng" w="12700">
                      <a:solidFill>
                        <a:srgbClr val="FFFFFF"/>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tcPr>
                </a:tc>
              </a:tr>
              <a:tr h="377750">
                <a:tc>
                  <a:txBody>
                    <a:bodyPr/>
                    <a:lstStyle/>
                    <a:p>
                      <a:pPr indent="0" lvl="0" marL="0" rtl="0" algn="l">
                        <a:spcBef>
                          <a:spcPts val="0"/>
                        </a:spcBef>
                        <a:spcAft>
                          <a:spcPts val="0"/>
                        </a:spcAft>
                        <a:buNone/>
                      </a:pPr>
                      <a:r>
                        <a:rPr lang="en-US" sz="1300">
                          <a:solidFill>
                            <a:schemeClr val="dk1"/>
                          </a:solidFill>
                        </a:rPr>
                        <a:t>Students not chronically absent</a:t>
                      </a:r>
                      <a:endParaRPr sz="13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spcBef>
                          <a:spcPts val="0"/>
                        </a:spcBef>
                        <a:spcAft>
                          <a:spcPts val="0"/>
                        </a:spcAft>
                        <a:buNone/>
                      </a:pPr>
                      <a:r>
                        <a:rPr lang="en-US" sz="1300"/>
                        <a:t>78.6%</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300">
                          <a:latin typeface="Calibri"/>
                          <a:ea typeface="Calibri"/>
                          <a:cs typeface="Calibri"/>
                          <a:sym typeface="Calibri"/>
                        </a:rPr>
                        <a:t>7</a:t>
                      </a:r>
                      <a:r>
                        <a:rPr lang="en-US" sz="1300"/>
                        <a:t>8.5</a:t>
                      </a:r>
                      <a:r>
                        <a:rPr lang="en-US" sz="1300">
                          <a:latin typeface="Calibri"/>
                          <a:ea typeface="Calibri"/>
                          <a:cs typeface="Calibri"/>
                          <a:sym typeface="Calibri"/>
                        </a:rPr>
                        <a:t>%</a:t>
                      </a:r>
                      <a:endParaRPr sz="1300">
                        <a:latin typeface="Calibri"/>
                        <a:ea typeface="Calibri"/>
                        <a:cs typeface="Calibri"/>
                        <a:sym typeface="Calibri"/>
                      </a:endParaRPr>
                    </a:p>
                  </a:txBody>
                  <a:tcPr marT="91425" marB="91425" marR="91425" marL="91425">
                    <a:lnL cap="flat" cmpd="sng" w="12700">
                      <a:solidFill>
                        <a:srgbClr val="FFFFFF"/>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tcPr>
                </a:tc>
              </a:tr>
            </a:tbl>
          </a:graphicData>
        </a:graphic>
      </p:graphicFrame>
      <p:graphicFrame>
        <p:nvGraphicFramePr>
          <p:cNvPr id="1509" name="Google Shape;1509;g1de334d4383_0_848"/>
          <p:cNvGraphicFramePr/>
          <p:nvPr/>
        </p:nvGraphicFramePr>
        <p:xfrm>
          <a:off x="6864886" y="2553661"/>
          <a:ext cx="3000000" cy="3000000"/>
        </p:xfrm>
        <a:graphic>
          <a:graphicData uri="http://schemas.openxmlformats.org/drawingml/2006/table">
            <a:tbl>
              <a:tblPr bandRow="1" firstRow="1">
                <a:noFill/>
                <a:tableStyleId>{733A6D61-FB39-401A-B09E-1A784C5B3BC7}</a:tableStyleId>
              </a:tblPr>
              <a:tblGrid>
                <a:gridCol w="1296100"/>
                <a:gridCol w="1059200"/>
                <a:gridCol w="1268575"/>
                <a:gridCol w="1433475"/>
              </a:tblGrid>
              <a:tr h="782975">
                <a:tc>
                  <a:txBody>
                    <a:bodyPr/>
                    <a:lstStyle/>
                    <a:p>
                      <a:pPr indent="0" lvl="0" marL="0" marR="0" rtl="0" algn="ctr">
                        <a:spcBef>
                          <a:spcPts val="0"/>
                        </a:spcBef>
                        <a:spcAft>
                          <a:spcPts val="0"/>
                        </a:spcAft>
                        <a:buNone/>
                      </a:pPr>
                      <a:r>
                        <a:rPr lang="en-US" sz="1300" u="none" cap="none" strike="noStrike">
                          <a:solidFill>
                            <a:srgbClr val="FFFFFF"/>
                          </a:solidFill>
                        </a:rPr>
                        <a:t>Subgroup</a:t>
                      </a:r>
                      <a:endParaRPr/>
                    </a:p>
                  </a:txBody>
                  <a:tcPr marT="45725" marB="45725" marR="91450" marL="91450" anchor="b"/>
                </a:tc>
                <a:tc>
                  <a:txBody>
                    <a:bodyPr/>
                    <a:lstStyle/>
                    <a:p>
                      <a:pPr indent="0" lvl="0" marL="0" marR="0" rtl="0" algn="ctr">
                        <a:spcBef>
                          <a:spcPts val="0"/>
                        </a:spcBef>
                        <a:spcAft>
                          <a:spcPts val="0"/>
                        </a:spcAft>
                        <a:buNone/>
                      </a:pPr>
                      <a:r>
                        <a:rPr lang="en-US" sz="1300"/>
                        <a:t>Total number of students</a:t>
                      </a:r>
                      <a:endParaRPr sz="1300" u="none" cap="none" strike="noStrike">
                        <a:solidFill>
                          <a:srgbClr val="FFFFFF"/>
                        </a:solidFill>
                      </a:endParaRPr>
                    </a:p>
                  </a:txBody>
                  <a:tcPr marT="45725" marB="45725" marR="91450" marL="91450" anchor="b"/>
                </a:tc>
                <a:tc gridSpan="2">
                  <a:txBody>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OSS Suspension Rate</a:t>
                      </a:r>
                      <a:endParaRPr b="1">
                        <a:solidFill>
                          <a:schemeClr val="lt1"/>
                        </a:solidFill>
                        <a:latin typeface="Calibri"/>
                        <a:ea typeface="Calibri"/>
                        <a:cs typeface="Calibri"/>
                        <a:sym typeface="Calibri"/>
                      </a:endParaRPr>
                    </a:p>
                    <a:p>
                      <a:pPr indent="0" lvl="0" marL="0" rtl="0" algn="ctr">
                        <a:spcBef>
                          <a:spcPts val="0"/>
                        </a:spcBef>
                        <a:spcAft>
                          <a:spcPts val="0"/>
                        </a:spcAft>
                        <a:buNone/>
                      </a:pPr>
                      <a:r>
                        <a:t/>
                      </a:r>
                      <a:endParaRPr b="1" sz="1300">
                        <a:solidFill>
                          <a:srgbClr val="FFFFFF"/>
                        </a:solidFill>
                        <a:latin typeface="Calibri"/>
                        <a:ea typeface="Calibri"/>
                        <a:cs typeface="Calibri"/>
                        <a:sym typeface="Calibri"/>
                      </a:endParaRPr>
                    </a:p>
                  </a:txBody>
                  <a:tcPr marT="45725" marB="45725" marR="91450" marL="91450" anchor="b"/>
                </a:tc>
                <a:tc hMerge="1"/>
              </a:tr>
              <a:tr h="256500">
                <a:tc>
                  <a:txBody>
                    <a:bodyPr/>
                    <a:lstStyle/>
                    <a:p>
                      <a:pPr indent="0" lvl="0" marL="0" marR="0" rtl="0" algn="ctr">
                        <a:spcBef>
                          <a:spcPts val="0"/>
                        </a:spcBef>
                        <a:spcAft>
                          <a:spcPts val="0"/>
                        </a:spcAft>
                        <a:buNone/>
                      </a:pPr>
                      <a:r>
                        <a:t/>
                      </a:r>
                      <a:endParaRPr sz="1300" u="none" cap="none" strike="noStrike">
                        <a:solidFill>
                          <a:srgbClr val="FFFFFF"/>
                        </a:solidFill>
                      </a:endParaRPr>
                    </a:p>
                  </a:txBody>
                  <a:tcPr marT="45725" marB="45725" marR="91450" marL="91450" anchor="b">
                    <a:solidFill>
                      <a:srgbClr val="5B9BD5"/>
                    </a:solidFill>
                  </a:tcPr>
                </a:tc>
                <a:tc>
                  <a:txBody>
                    <a:bodyPr/>
                    <a:lstStyle/>
                    <a:p>
                      <a:pPr indent="0" lvl="0" marL="0" marR="0" rtl="0" algn="ctr">
                        <a:spcBef>
                          <a:spcPts val="0"/>
                        </a:spcBef>
                        <a:spcAft>
                          <a:spcPts val="0"/>
                        </a:spcAft>
                        <a:buNone/>
                      </a:pPr>
                      <a:r>
                        <a:t/>
                      </a:r>
                      <a:endParaRPr sz="1300"/>
                    </a:p>
                  </a:txBody>
                  <a:tcPr marT="45725" marB="45725" marR="91450" marL="91450" anchor="b">
                    <a:solidFill>
                      <a:srgbClr val="5B9BD5"/>
                    </a:solidFill>
                  </a:tcPr>
                </a:tc>
                <a:tc>
                  <a:txBody>
                    <a:bodyPr/>
                    <a:lstStyle/>
                    <a:p>
                      <a:pPr indent="0" lvl="0" marL="0" marR="0" rtl="0" algn="ctr">
                        <a:spcBef>
                          <a:spcPts val="0"/>
                        </a:spcBef>
                        <a:spcAft>
                          <a:spcPts val="0"/>
                        </a:spcAft>
                        <a:buNone/>
                      </a:pPr>
                      <a:r>
                        <a:rPr b="1" lang="en-US" sz="1300">
                          <a:solidFill>
                            <a:srgbClr val="FFFFFF"/>
                          </a:solidFill>
                        </a:rPr>
                        <a:t>Fall 2022</a:t>
                      </a:r>
                      <a:endParaRPr sz="1300" u="none" cap="none" strike="noStrike">
                        <a:solidFill>
                          <a:srgbClr val="FFFFFF"/>
                        </a:solidFill>
                      </a:endParaRPr>
                    </a:p>
                  </a:txBody>
                  <a:tcPr marT="45725" marB="45725" marR="91450" marL="91450" anchor="b">
                    <a:lnB cap="flat" cmpd="sng" w="12700">
                      <a:solidFill>
                        <a:srgbClr val="FFFFFF"/>
                      </a:solidFill>
                      <a:prstDash val="solid"/>
                      <a:round/>
                      <a:headEnd len="sm" w="sm" type="none"/>
                      <a:tailEnd len="sm" w="sm" type="none"/>
                    </a:lnB>
                    <a:solidFill>
                      <a:srgbClr val="5B9BD5"/>
                    </a:solidFill>
                  </a:tcPr>
                </a:tc>
                <a:tc>
                  <a:txBody>
                    <a:bodyPr/>
                    <a:lstStyle/>
                    <a:p>
                      <a:pPr indent="0" lvl="0" marL="0" rtl="0" algn="ctr">
                        <a:spcBef>
                          <a:spcPts val="0"/>
                        </a:spcBef>
                        <a:spcAft>
                          <a:spcPts val="0"/>
                        </a:spcAft>
                        <a:buNone/>
                      </a:pPr>
                      <a:r>
                        <a:rPr b="1" lang="en-US" sz="1300">
                          <a:solidFill>
                            <a:schemeClr val="lt1"/>
                          </a:solidFill>
                        </a:rPr>
                        <a:t>Spring 2023*</a:t>
                      </a:r>
                      <a:endParaRPr b="1" sz="1300">
                        <a:solidFill>
                          <a:schemeClr val="lt1"/>
                        </a:solidFill>
                      </a:endParaRPr>
                    </a:p>
                  </a:txBody>
                  <a:tcPr marT="45725" marB="45725" marR="91450" marL="91450" anchor="b">
                    <a:solidFill>
                      <a:srgbClr val="5B9BD5"/>
                    </a:solidFill>
                  </a:tcPr>
                </a:tc>
              </a:tr>
              <a:tr h="350950">
                <a:tc>
                  <a:txBody>
                    <a:bodyPr/>
                    <a:lstStyle/>
                    <a:p>
                      <a:pPr indent="0" lvl="0" marL="0" marR="0" rtl="0" algn="r">
                        <a:spcBef>
                          <a:spcPts val="0"/>
                        </a:spcBef>
                        <a:spcAft>
                          <a:spcPts val="0"/>
                        </a:spcAft>
                        <a:buNone/>
                      </a:pPr>
                      <a:r>
                        <a:rPr b="1" lang="en-US" sz="900" u="none" cap="none" strike="noStrike"/>
                        <a:t>Female</a:t>
                      </a:r>
                      <a:endParaRPr sz="1000"/>
                    </a:p>
                  </a:txBody>
                  <a:tcPr marT="45725" marB="45725" marR="91450" marL="91450"/>
                </a:tc>
                <a:tc>
                  <a:txBody>
                    <a:bodyPr/>
                    <a:lstStyle/>
                    <a:p>
                      <a:pPr indent="0" lvl="0" marL="0" rtl="0" algn="r">
                        <a:lnSpc>
                          <a:spcPct val="115000"/>
                        </a:lnSpc>
                        <a:spcBef>
                          <a:spcPts val="0"/>
                        </a:spcBef>
                        <a:spcAft>
                          <a:spcPts val="0"/>
                        </a:spcAft>
                        <a:buNone/>
                      </a:pPr>
                      <a:r>
                        <a:rPr lang="en-US" sz="1000"/>
                        <a:t>128</a:t>
                      </a:r>
                      <a:endParaRPr sz="900"/>
                    </a:p>
                  </a:txBody>
                  <a:tcPr marT="91425" marB="91425" marR="91425" marL="91425"/>
                </a:tc>
                <a:tc>
                  <a:txBody>
                    <a:bodyPr/>
                    <a:lstStyle/>
                    <a:p>
                      <a:pPr indent="0" lvl="0" marL="0" marR="0" rtl="0" algn="r">
                        <a:spcBef>
                          <a:spcPts val="0"/>
                        </a:spcBef>
                        <a:spcAft>
                          <a:spcPts val="0"/>
                        </a:spcAft>
                        <a:buNone/>
                      </a:pPr>
                      <a:r>
                        <a:rPr lang="en-US" sz="900"/>
                        <a:t>0</a:t>
                      </a:r>
                      <a:endParaRPr sz="900"/>
                    </a:p>
                  </a:txBody>
                  <a:tcPr marT="45725" marB="45725" marR="91450" marL="91450">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0.04</a:t>
                      </a:r>
                      <a:endParaRPr sz="900"/>
                    </a:p>
                  </a:txBody>
                  <a:tcPr marT="91425" marB="91425" marR="91425" marL="91425"/>
                </a:tc>
              </a:tr>
              <a:tr h="350950">
                <a:tc>
                  <a:txBody>
                    <a:bodyPr/>
                    <a:lstStyle/>
                    <a:p>
                      <a:pPr indent="0" lvl="0" marL="0" marR="0" rtl="0" algn="r">
                        <a:spcBef>
                          <a:spcPts val="0"/>
                        </a:spcBef>
                        <a:spcAft>
                          <a:spcPts val="0"/>
                        </a:spcAft>
                        <a:buNone/>
                      </a:pPr>
                      <a:r>
                        <a:rPr b="1" lang="en-US" sz="900"/>
                        <a:t>Male</a:t>
                      </a:r>
                      <a:endParaRPr sz="1000"/>
                    </a:p>
                  </a:txBody>
                  <a:tcPr marT="45725" marB="45725" marR="91450" marL="91450"/>
                </a:tc>
                <a:tc>
                  <a:txBody>
                    <a:bodyPr/>
                    <a:lstStyle/>
                    <a:p>
                      <a:pPr indent="0" lvl="0" marL="0" rtl="0" algn="r">
                        <a:lnSpc>
                          <a:spcPct val="115000"/>
                        </a:lnSpc>
                        <a:spcBef>
                          <a:spcPts val="0"/>
                        </a:spcBef>
                        <a:spcAft>
                          <a:spcPts val="0"/>
                        </a:spcAft>
                        <a:buNone/>
                      </a:pPr>
                      <a:r>
                        <a:rPr lang="en-US" sz="1000"/>
                        <a:t>133</a:t>
                      </a:r>
                      <a:endParaRPr sz="900"/>
                    </a:p>
                  </a:txBody>
                  <a:tcPr marT="91425" marB="91425" marR="91425" marL="91425"/>
                </a:tc>
                <a:tc>
                  <a:txBody>
                    <a:bodyPr/>
                    <a:lstStyle/>
                    <a:p>
                      <a:pPr indent="0" lvl="0" marL="0" marR="0" rtl="0" algn="r">
                        <a:spcBef>
                          <a:spcPts val="0"/>
                        </a:spcBef>
                        <a:spcAft>
                          <a:spcPts val="0"/>
                        </a:spcAft>
                        <a:buNone/>
                      </a:pPr>
                      <a:r>
                        <a:rPr lang="en-US" sz="900"/>
                        <a:t>.60</a:t>
                      </a:r>
                      <a:endParaRPr sz="900"/>
                    </a:p>
                  </a:txBody>
                  <a:tcPr marT="45725" marB="45725" marR="91450" marL="91450">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0.36</a:t>
                      </a:r>
                      <a:endParaRPr sz="900"/>
                    </a:p>
                  </a:txBody>
                  <a:tcPr marT="91425" marB="91425" marR="91425" marL="91425"/>
                </a:tc>
              </a:tr>
              <a:tr h="350950">
                <a:tc>
                  <a:txBody>
                    <a:bodyPr/>
                    <a:lstStyle/>
                    <a:p>
                      <a:pPr indent="0" lvl="0" marL="0" marR="0" rtl="0" algn="r">
                        <a:spcBef>
                          <a:spcPts val="0"/>
                        </a:spcBef>
                        <a:spcAft>
                          <a:spcPts val="0"/>
                        </a:spcAft>
                        <a:buNone/>
                      </a:pPr>
                      <a:r>
                        <a:rPr b="1" lang="en-US" sz="900"/>
                        <a:t>SWD</a:t>
                      </a:r>
                      <a:endParaRPr sz="1000"/>
                    </a:p>
                  </a:txBody>
                  <a:tcPr marT="45725" marB="45725" marR="91450" marL="91450"/>
                </a:tc>
                <a:tc>
                  <a:txBody>
                    <a:bodyPr/>
                    <a:lstStyle/>
                    <a:p>
                      <a:pPr indent="0" lvl="0" marL="0" rtl="0" algn="r">
                        <a:lnSpc>
                          <a:spcPct val="115000"/>
                        </a:lnSpc>
                        <a:spcBef>
                          <a:spcPts val="0"/>
                        </a:spcBef>
                        <a:spcAft>
                          <a:spcPts val="0"/>
                        </a:spcAft>
                        <a:buNone/>
                      </a:pPr>
                      <a:r>
                        <a:rPr lang="en-US" sz="1000"/>
                        <a:t>49</a:t>
                      </a:r>
                      <a:endParaRPr sz="900"/>
                    </a:p>
                  </a:txBody>
                  <a:tcPr marT="91425" marB="91425" marR="91425" marL="91425"/>
                </a:tc>
                <a:tc>
                  <a:txBody>
                    <a:bodyPr/>
                    <a:lstStyle/>
                    <a:p>
                      <a:pPr indent="0" lvl="0" marL="0" marR="0" rtl="0" algn="r">
                        <a:spcBef>
                          <a:spcPts val="0"/>
                        </a:spcBef>
                        <a:spcAft>
                          <a:spcPts val="0"/>
                        </a:spcAft>
                        <a:buNone/>
                      </a:pPr>
                      <a:r>
                        <a:rPr lang="en-US" sz="900"/>
                        <a:t>.12</a:t>
                      </a:r>
                      <a:endParaRPr sz="900"/>
                    </a:p>
                  </a:txBody>
                  <a:tcPr marT="45725" marB="45725" marR="91450" marL="91450">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0.15</a:t>
                      </a:r>
                      <a:endParaRPr sz="900"/>
                    </a:p>
                  </a:txBody>
                  <a:tcPr marT="91425" marB="91425" marR="91425" marL="91425"/>
                </a:tc>
              </a:tr>
              <a:tr h="350950">
                <a:tc>
                  <a:txBody>
                    <a:bodyPr/>
                    <a:lstStyle/>
                    <a:p>
                      <a:pPr indent="0" lvl="0" marL="0" marR="0" rtl="0" algn="r">
                        <a:spcBef>
                          <a:spcPts val="0"/>
                        </a:spcBef>
                        <a:spcAft>
                          <a:spcPts val="0"/>
                        </a:spcAft>
                        <a:buNone/>
                      </a:pPr>
                      <a:r>
                        <a:rPr b="1" lang="en-US" sz="900"/>
                        <a:t>Black </a:t>
                      </a:r>
                      <a:endParaRPr sz="1000"/>
                    </a:p>
                  </a:txBody>
                  <a:tcPr marT="45725" marB="45725" marR="91450" marL="91450"/>
                </a:tc>
                <a:tc>
                  <a:txBody>
                    <a:bodyPr/>
                    <a:lstStyle/>
                    <a:p>
                      <a:pPr indent="0" lvl="0" marL="0" rtl="0" algn="r">
                        <a:lnSpc>
                          <a:spcPct val="115000"/>
                        </a:lnSpc>
                        <a:spcBef>
                          <a:spcPts val="0"/>
                        </a:spcBef>
                        <a:spcAft>
                          <a:spcPts val="0"/>
                        </a:spcAft>
                        <a:buNone/>
                      </a:pPr>
                      <a:r>
                        <a:rPr lang="en-US" sz="1000"/>
                        <a:t>242</a:t>
                      </a:r>
                      <a:endParaRPr sz="900"/>
                    </a:p>
                  </a:txBody>
                  <a:tcPr marT="91425" marB="91425" marR="91425" marL="91425">
                    <a:lnB cap="flat" cmpd="sng" w="12700">
                      <a:solidFill>
                        <a:srgbClr val="FFFFFF"/>
                      </a:solidFill>
                      <a:prstDash val="solid"/>
                      <a:round/>
                      <a:headEnd len="sm" w="sm" type="none"/>
                      <a:tailEnd len="sm" w="sm" type="none"/>
                    </a:lnB>
                  </a:tcPr>
                </a:tc>
                <a:tc>
                  <a:txBody>
                    <a:bodyPr/>
                    <a:lstStyle/>
                    <a:p>
                      <a:pPr indent="0" lvl="0" marL="0" marR="0" rtl="0" algn="r">
                        <a:spcBef>
                          <a:spcPts val="0"/>
                        </a:spcBef>
                        <a:spcAft>
                          <a:spcPts val="0"/>
                        </a:spcAft>
                        <a:buNone/>
                      </a:pPr>
                      <a:r>
                        <a:rPr lang="en-US" sz="900"/>
                        <a:t>0.25</a:t>
                      </a:r>
                      <a:endParaRPr sz="900"/>
                    </a:p>
                  </a:txBody>
                  <a:tcPr marT="45725" marB="45725" marR="91450" marL="91450">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0.22</a:t>
                      </a:r>
                      <a:endParaRPr sz="900"/>
                    </a:p>
                  </a:txBody>
                  <a:tcPr marT="91425" marB="91425" marR="91425" marL="91425">
                    <a:lnB cap="flat" cmpd="sng" w="12700">
                      <a:solidFill>
                        <a:srgbClr val="FFFFFF"/>
                      </a:solidFill>
                      <a:prstDash val="solid"/>
                      <a:round/>
                      <a:headEnd len="sm" w="sm" type="none"/>
                      <a:tailEnd len="sm" w="sm" type="none"/>
                    </a:lnB>
                  </a:tcPr>
                </a:tc>
              </a:tr>
              <a:tr h="267550">
                <a:tc>
                  <a:txBody>
                    <a:bodyPr/>
                    <a:lstStyle/>
                    <a:p>
                      <a:pPr indent="0" lvl="0" marL="0" marR="0" rtl="0" algn="r">
                        <a:spcBef>
                          <a:spcPts val="0"/>
                        </a:spcBef>
                        <a:spcAft>
                          <a:spcPts val="0"/>
                        </a:spcAft>
                        <a:buNone/>
                      </a:pPr>
                      <a:r>
                        <a:rPr b="1" lang="en-US" sz="900"/>
                        <a:t>Hispanic</a:t>
                      </a:r>
                      <a:endParaRPr sz="10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500">
                <a:tc>
                  <a:txBody>
                    <a:bodyPr/>
                    <a:lstStyle/>
                    <a:p>
                      <a:pPr indent="0" lvl="0" marL="0" marR="0" rtl="0" algn="r">
                        <a:spcBef>
                          <a:spcPts val="0"/>
                        </a:spcBef>
                        <a:spcAft>
                          <a:spcPts val="0"/>
                        </a:spcAft>
                        <a:buNone/>
                      </a:pPr>
                      <a:r>
                        <a:rPr b="1" lang="en-US" sz="900"/>
                        <a:t>Multi-race</a:t>
                      </a:r>
                      <a:endParaRPr sz="10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350950">
                <a:tc>
                  <a:txBody>
                    <a:bodyPr/>
                    <a:lstStyle/>
                    <a:p>
                      <a:pPr indent="0" lvl="0" marL="0" marR="0" rtl="0" algn="r">
                        <a:spcBef>
                          <a:spcPts val="0"/>
                        </a:spcBef>
                        <a:spcAft>
                          <a:spcPts val="0"/>
                        </a:spcAft>
                        <a:buNone/>
                      </a:pPr>
                      <a:r>
                        <a:rPr b="1" lang="en-US" sz="900"/>
                        <a:t>White</a:t>
                      </a:r>
                      <a:endParaRPr sz="1000"/>
                    </a:p>
                  </a:txBody>
                  <a:tcPr marT="45725" marB="45725" marR="91450" marL="91450"/>
                </a:tc>
                <a:tc>
                  <a:txBody>
                    <a:bodyPr/>
                    <a:lstStyle/>
                    <a:p>
                      <a:pPr indent="0" lvl="0" marL="0" rtl="0" algn="r">
                        <a:lnSpc>
                          <a:spcPct val="115000"/>
                        </a:lnSpc>
                        <a:spcBef>
                          <a:spcPts val="0"/>
                        </a:spcBef>
                        <a:spcAft>
                          <a:spcPts val="0"/>
                        </a:spcAft>
                        <a:buNone/>
                      </a:pPr>
                      <a:r>
                        <a:rPr lang="en-US" sz="1000"/>
                        <a:t>10</a:t>
                      </a:r>
                      <a:endParaRPr sz="900"/>
                    </a:p>
                  </a:txBody>
                  <a:tcPr marT="91425" marB="91425" marR="91425" marL="91425">
                    <a:lnT cap="flat" cmpd="sng" w="12700">
                      <a:solidFill>
                        <a:srgbClr val="FFFFFF"/>
                      </a:solidFill>
                      <a:prstDash val="solid"/>
                      <a:round/>
                      <a:headEnd len="sm" w="sm" type="none"/>
                      <a:tailEnd len="sm" w="sm" type="none"/>
                    </a:lnT>
                  </a:tcPr>
                </a:tc>
                <a:tc>
                  <a:txBody>
                    <a:bodyPr/>
                    <a:lstStyle/>
                    <a:p>
                      <a:pPr indent="0" lvl="0" marL="0" marR="0" rtl="0" algn="r">
                        <a:spcBef>
                          <a:spcPts val="0"/>
                        </a:spcBef>
                        <a:spcAft>
                          <a:spcPts val="0"/>
                        </a:spcAft>
                        <a:buNone/>
                      </a:pPr>
                      <a:r>
                        <a:rPr lang="en-US" sz="900"/>
                        <a:t>1.55</a:t>
                      </a:r>
                      <a:endParaRPr sz="900"/>
                    </a:p>
                  </a:txBody>
                  <a:tcPr marT="45725" marB="45725" marR="91450" marL="91450">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0</a:t>
                      </a:r>
                      <a:endParaRPr sz="900"/>
                    </a:p>
                  </a:txBody>
                  <a:tcPr marT="91425" marB="91425" marR="91425" marL="91425">
                    <a:lnT cap="flat" cmpd="sng" w="12700">
                      <a:solidFill>
                        <a:srgbClr val="FFFFFF"/>
                      </a:solidFill>
                      <a:prstDash val="solid"/>
                      <a:round/>
                      <a:headEnd len="sm" w="sm" type="none"/>
                      <a:tailEnd len="sm" w="sm" type="none"/>
                    </a:lnT>
                  </a:tcPr>
                </a:tc>
              </a:tr>
              <a:tr h="134950">
                <a:tc>
                  <a:txBody>
                    <a:bodyPr/>
                    <a:lstStyle/>
                    <a:p>
                      <a:pPr indent="0" lvl="0" marL="0" marR="0" rtl="0" algn="r">
                        <a:spcBef>
                          <a:spcPts val="0"/>
                        </a:spcBef>
                        <a:spcAft>
                          <a:spcPts val="0"/>
                        </a:spcAft>
                        <a:buNone/>
                      </a:pPr>
                      <a:r>
                        <a:rPr b="1" lang="en-US" sz="900"/>
                        <a:t>Asian</a:t>
                      </a:r>
                      <a:endParaRPr b="1" sz="900"/>
                    </a:p>
                  </a:txBody>
                  <a:tcPr marT="45725" marB="45725" marR="91450" marL="91450"/>
                </a:tc>
                <a:tc>
                  <a:txBody>
                    <a:bodyPr/>
                    <a:lstStyle/>
                    <a:p>
                      <a:pPr indent="0" lvl="0" marL="0" rtl="0" algn="r">
                        <a:spcBef>
                          <a:spcPts val="0"/>
                        </a:spcBef>
                        <a:spcAft>
                          <a:spcPts val="0"/>
                        </a:spcAft>
                        <a:buClr>
                          <a:schemeClr val="dk1"/>
                        </a:buClr>
                        <a:buSzPts val="1100"/>
                        <a:buFont typeface="Arial"/>
                        <a:buNone/>
                      </a:pPr>
                      <a:r>
                        <a:rPr lang="en-US" sz="900">
                          <a:solidFill>
                            <a:schemeClr val="dk1"/>
                          </a:solidFill>
                        </a:rPr>
                        <a:t>N/A</a:t>
                      </a:r>
                      <a:endParaRPr sz="9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r">
                        <a:spcBef>
                          <a:spcPts val="0"/>
                        </a:spcBef>
                        <a:spcAft>
                          <a:spcPts val="0"/>
                        </a:spcAft>
                        <a:buNone/>
                      </a:pPr>
                      <a:r>
                        <a:rPr lang="en-US" sz="900"/>
                        <a:t>N/A</a:t>
                      </a:r>
                      <a:endParaRPr sz="9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lang="en-US" sz="900">
                          <a:solidFill>
                            <a:schemeClr val="dk1"/>
                          </a:solidFill>
                        </a:rPr>
                        <a:t>N/A</a:t>
                      </a:r>
                      <a:endParaRPr sz="900"/>
                    </a:p>
                  </a:txBody>
                  <a:tcPr marT="45725" marB="45725" marR="91450" marL="91450">
                    <a:lnL cap="flat" cmpd="sng" w="12700">
                      <a:solidFill>
                        <a:srgbClr val="FFFFFF"/>
                      </a:solidFill>
                      <a:prstDash val="solid"/>
                      <a:round/>
                      <a:headEnd len="sm" w="sm" type="none"/>
                      <a:tailEnd len="sm" w="sm" type="none"/>
                    </a:lnL>
                  </a:tcPr>
                </a:tc>
              </a:tr>
            </a:tbl>
          </a:graphicData>
        </a:graphic>
      </p:graphicFrame>
      <p:sp>
        <p:nvSpPr>
          <p:cNvPr id="1510" name="Google Shape;1510;g1de334d4383_0_848"/>
          <p:cNvSpPr txBox="1"/>
          <p:nvPr/>
        </p:nvSpPr>
        <p:spPr>
          <a:xfrm>
            <a:off x="9838833" y="1973800"/>
            <a:ext cx="10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0.21**</a:t>
            </a:r>
            <a:endParaRPr/>
          </a:p>
        </p:txBody>
      </p:sp>
      <p:sp>
        <p:nvSpPr>
          <p:cNvPr id="1511" name="Google Shape;1511;g1de334d4383_0_848"/>
          <p:cNvSpPr txBox="1"/>
          <p:nvPr/>
        </p:nvSpPr>
        <p:spPr>
          <a:xfrm>
            <a:off x="102067" y="5685000"/>
            <a:ext cx="6457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t>**</a:t>
            </a:r>
            <a:r>
              <a:rPr b="1" lang="en-US" sz="800">
                <a:solidFill>
                  <a:schemeClr val="dk1"/>
                </a:solidFill>
                <a:latin typeface="Calibri"/>
                <a:ea typeface="Calibri"/>
                <a:cs typeface="Calibri"/>
                <a:sym typeface="Calibri"/>
              </a:rPr>
              <a:t>A suspension rate of 1 indicates that the average student in the school (including all students, not just those ever suspended) will be suspended for one day over the course of the year. A suspension rate of 0.5 is equivalent to 50% of students suspended for one day over the course of the year. </a:t>
            </a:r>
            <a:endParaRPr sz="800"/>
          </a:p>
        </p:txBody>
      </p:sp>
      <p:sp>
        <p:nvSpPr>
          <p:cNvPr id="1512" name="Google Shape;1512;g1de334d4383_0_848"/>
          <p:cNvSpPr txBox="1"/>
          <p:nvPr/>
        </p:nvSpPr>
        <p:spPr>
          <a:xfrm>
            <a:off x="102067" y="4530100"/>
            <a:ext cx="6117300" cy="554100"/>
          </a:xfrm>
          <a:prstGeom prst="rect">
            <a:avLst/>
          </a:prstGeom>
          <a:solidFill>
            <a:srgbClr val="E9EFF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Spring 2022 students not chronically absent:</a:t>
            </a:r>
            <a:r>
              <a:rPr lang="en-US"/>
              <a:t> 50%</a:t>
            </a:r>
            <a:endParaRPr/>
          </a:p>
          <a:p>
            <a:pPr indent="0" lvl="0" marL="0" rtl="0" algn="l">
              <a:spcBef>
                <a:spcPts val="0"/>
              </a:spcBef>
              <a:spcAft>
                <a:spcPts val="0"/>
              </a:spcAft>
              <a:buNone/>
            </a:pPr>
            <a:r>
              <a:rPr lang="en-US" sz="1000">
                <a:solidFill>
                  <a:srgbClr val="000000"/>
                </a:solidFill>
              </a:rPr>
              <a:t>As of </a:t>
            </a:r>
            <a:r>
              <a:rPr lang="en-US" sz="1000"/>
              <a:t>February 21,</a:t>
            </a:r>
            <a:r>
              <a:rPr lang="en-US" sz="1000">
                <a:solidFill>
                  <a:srgbClr val="000000"/>
                </a:solidFill>
              </a:rPr>
              <a:t> 2022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g1de334d4383_0_859"/>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518" name="Google Shape;1518;g1de334d4383_0_859"/>
          <p:cNvPicPr preferRelativeResize="0"/>
          <p:nvPr/>
        </p:nvPicPr>
        <p:blipFill>
          <a:blip r:embed="rId3">
            <a:alphaModFix/>
          </a:blip>
          <a:stretch>
            <a:fillRect/>
          </a:stretch>
        </p:blipFill>
        <p:spPr>
          <a:xfrm>
            <a:off x="259300" y="2727300"/>
            <a:ext cx="8839201" cy="481836"/>
          </a:xfrm>
          <a:prstGeom prst="rect">
            <a:avLst/>
          </a:prstGeom>
          <a:noFill/>
          <a:ln>
            <a:noFill/>
          </a:ln>
        </p:spPr>
      </p:pic>
      <p:pic>
        <p:nvPicPr>
          <p:cNvPr id="1519" name="Google Shape;1519;g1de334d4383_0_859"/>
          <p:cNvPicPr preferRelativeResize="0"/>
          <p:nvPr/>
        </p:nvPicPr>
        <p:blipFill>
          <a:blip r:embed="rId4">
            <a:alphaModFix/>
          </a:blip>
          <a:stretch>
            <a:fillRect/>
          </a:stretch>
        </p:blipFill>
        <p:spPr>
          <a:xfrm>
            <a:off x="360267" y="3984236"/>
            <a:ext cx="8839202" cy="483199"/>
          </a:xfrm>
          <a:prstGeom prst="rect">
            <a:avLst/>
          </a:prstGeom>
          <a:noFill/>
          <a:ln>
            <a:noFill/>
          </a:ln>
        </p:spPr>
      </p:pic>
      <p:pic>
        <p:nvPicPr>
          <p:cNvPr id="1520" name="Google Shape;1520;g1de334d4383_0_859"/>
          <p:cNvPicPr preferRelativeResize="0"/>
          <p:nvPr/>
        </p:nvPicPr>
        <p:blipFill>
          <a:blip r:embed="rId5">
            <a:alphaModFix/>
          </a:blip>
          <a:stretch>
            <a:fillRect/>
          </a:stretch>
        </p:blipFill>
        <p:spPr>
          <a:xfrm>
            <a:off x="360282" y="5170286"/>
            <a:ext cx="7340240" cy="483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g1de334d4383_0_866"/>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1526" name="Google Shape;1526;g1de334d4383_0_866"/>
          <p:cNvGraphicFramePr/>
          <p:nvPr/>
        </p:nvGraphicFramePr>
        <p:xfrm>
          <a:off x="257219" y="2193089"/>
          <a:ext cx="3000000" cy="3000000"/>
        </p:xfrm>
        <a:graphic>
          <a:graphicData uri="http://schemas.openxmlformats.org/drawingml/2006/table">
            <a:tbl>
              <a:tblPr bandRow="1" firstRow="1">
                <a:noFill/>
                <a:tableStyleId>{733A6D61-FB39-401A-B09E-1A784C5B3BC7}</a:tableStyleId>
              </a:tblPr>
              <a:tblGrid>
                <a:gridCol w="1204975"/>
                <a:gridCol w="1359875"/>
                <a:gridCol w="1273975"/>
                <a:gridCol w="1222125"/>
                <a:gridCol w="1367400"/>
              </a:tblGrid>
              <a:tr h="330725">
                <a:tc>
                  <a:txBody>
                    <a:bodyPr/>
                    <a:lstStyle/>
                    <a:p>
                      <a:pPr indent="0" lvl="0" marL="0" marR="0" rtl="0" algn="l">
                        <a:spcBef>
                          <a:spcPts val="0"/>
                        </a:spcBef>
                        <a:spcAft>
                          <a:spcPts val="0"/>
                        </a:spcAft>
                        <a:buNone/>
                      </a:pPr>
                      <a:r>
                        <a:rPr lang="en-US" sz="1400">
                          <a:extLst>
                            <a:ext uri="http://customooxmlschemas.google.com/">
                              <go:slidesCustomData xmlns:go="http://customooxmlschemas.google.com/" textRoundtripDataId="1"/>
                            </a:ext>
                          </a:extLst>
                        </a:rPr>
                        <a:t>Program</a:t>
                      </a:r>
                      <a:endParaRPr/>
                    </a:p>
                  </a:txBody>
                  <a:tcPr marT="45725" marB="45725" marR="91450" marL="91450" anchor="b"/>
                </a:tc>
                <a:tc gridSpan="2">
                  <a:txBody>
                    <a:bodyPr/>
                    <a:lstStyle/>
                    <a:p>
                      <a:pPr indent="0" lvl="0" marL="0" rtl="0" algn="ctr">
                        <a:spcBef>
                          <a:spcPts val="0"/>
                        </a:spcBef>
                        <a:spcAft>
                          <a:spcPts val="0"/>
                        </a:spcAft>
                        <a:buNone/>
                      </a:pPr>
                      <a:r>
                        <a:rPr b="1" lang="en-US">
                          <a:solidFill>
                            <a:srgbClr val="FFFFFF"/>
                          </a:solidFill>
                          <a:latin typeface="Calibri"/>
                          <a:ea typeface="Calibri"/>
                          <a:cs typeface="Calibri"/>
                          <a:sym typeface="Calibri"/>
                          <a:extLst>
                            <a:ext uri="http://customooxmlschemas.google.com/">
                              <go:slidesCustomData xmlns:go="http://customooxmlschemas.google.com/" textRoundtripDataId="2"/>
                            </a:ext>
                          </a:extLst>
                        </a:rPr>
                        <a:t>Avg. Daily Use (Mins)</a:t>
                      </a:r>
                      <a:endParaRPr b="1">
                        <a:solidFill>
                          <a:srgbClr val="FFFFFF"/>
                        </a:solidFill>
                        <a:latin typeface="Calibri"/>
                        <a:ea typeface="Calibri"/>
                        <a:cs typeface="Calibri"/>
                        <a:sym typeface="Calibri"/>
                      </a:endParaRPr>
                    </a:p>
                  </a:txBody>
                  <a:tcPr marT="45725" marB="45725" marR="91450" marL="91450" anchor="b"/>
                </a:tc>
                <a:tc hMerge="1"/>
                <a:tc gridSpan="2">
                  <a:txBody>
                    <a:bodyPr/>
                    <a:lstStyle/>
                    <a:p>
                      <a:pPr indent="0" lvl="0" marL="0" rtl="0" algn="ctr">
                        <a:spcBef>
                          <a:spcPts val="0"/>
                        </a:spcBef>
                        <a:spcAft>
                          <a:spcPts val="0"/>
                        </a:spcAft>
                        <a:buNone/>
                      </a:pPr>
                      <a:r>
                        <a:rPr b="1" lang="en-US">
                          <a:solidFill>
                            <a:srgbClr val="FFFFFF"/>
                          </a:solidFill>
                          <a:latin typeface="Calibri"/>
                          <a:ea typeface="Calibri"/>
                          <a:cs typeface="Calibri"/>
                          <a:sym typeface="Calibri"/>
                          <a:extLst>
                            <a:ext uri="http://customooxmlschemas.google.com/">
                              <go:slidesCustomData xmlns:go="http://customooxmlschemas.google.com/" textRoundtripDataId="3"/>
                            </a:ext>
                          </a:extLst>
                        </a:rPr>
                        <a:t>Avg. Weekly Use (Days)</a:t>
                      </a:r>
                      <a:endParaRPr b="1">
                        <a:solidFill>
                          <a:srgbClr val="FFFFFF"/>
                        </a:solidFill>
                        <a:latin typeface="Calibri"/>
                        <a:ea typeface="Calibri"/>
                        <a:cs typeface="Calibri"/>
                        <a:sym typeface="Calibri"/>
                      </a:endParaRPr>
                    </a:p>
                  </a:txBody>
                  <a:tcPr marT="45725" marB="45725" marR="91450" marL="91450" anchor="b"/>
                </a:tc>
                <a:tc hMerge="1"/>
              </a:tr>
              <a:tr h="330725">
                <a:tc>
                  <a:txBody>
                    <a:bodyPr/>
                    <a:lstStyle/>
                    <a:p>
                      <a:pPr indent="0" lvl="0" marL="0" marR="0" rtl="0" algn="l">
                        <a:spcBef>
                          <a:spcPts val="0"/>
                        </a:spcBef>
                        <a:spcAft>
                          <a:spcPts val="0"/>
                        </a:spcAft>
                        <a:buNone/>
                      </a:pPr>
                      <a:r>
                        <a:t/>
                      </a:r>
                      <a:endParaRPr sz="1400"/>
                    </a:p>
                  </a:txBody>
                  <a:tcPr marT="45725" marB="45725" marR="91450" marL="91450" anchor="b"/>
                </a:tc>
                <a:tc>
                  <a:txBody>
                    <a:bodyPr/>
                    <a:lstStyle/>
                    <a:p>
                      <a:pPr indent="0" lvl="0" marL="0" marR="0" rtl="0" algn="ctr">
                        <a:spcBef>
                          <a:spcPts val="0"/>
                        </a:spcBef>
                        <a:spcAft>
                          <a:spcPts val="0"/>
                        </a:spcAft>
                        <a:buNone/>
                      </a:pPr>
                      <a:r>
                        <a:rPr lang="en-US"/>
                        <a:t>Fall 2022</a:t>
                      </a:r>
                      <a:endParaRPr sz="1400"/>
                    </a:p>
                  </a:txBody>
                  <a:tcPr marT="45725" marB="45725" marR="91450" marL="91450" anchor="b"/>
                </a:tc>
                <a:tc>
                  <a:txBody>
                    <a:bodyPr/>
                    <a:lstStyle/>
                    <a:p>
                      <a:pPr indent="0" lvl="0" marL="0" marR="0" rtl="0" algn="ctr">
                        <a:spcBef>
                          <a:spcPts val="0"/>
                        </a:spcBef>
                        <a:spcAft>
                          <a:spcPts val="0"/>
                        </a:spcAft>
                        <a:buNone/>
                      </a:pPr>
                      <a:r>
                        <a:rPr lang="en-US"/>
                        <a:t>Spring </a:t>
                      </a:r>
                      <a:endParaRPr/>
                    </a:p>
                    <a:p>
                      <a:pPr indent="0" lvl="0" marL="0" marR="0" rtl="0" algn="ctr">
                        <a:spcBef>
                          <a:spcPts val="0"/>
                        </a:spcBef>
                        <a:spcAft>
                          <a:spcPts val="0"/>
                        </a:spcAft>
                        <a:buNone/>
                      </a:pPr>
                      <a:r>
                        <a:rPr lang="en-US"/>
                        <a:t>2023*</a:t>
                      </a:r>
                      <a:endParaRPr sz="1400"/>
                    </a:p>
                  </a:txBody>
                  <a:tcPr marT="45725" marB="45725" marR="91450" marL="91450" anchor="b"/>
                </a:tc>
                <a:tc>
                  <a:txBody>
                    <a:bodyPr/>
                    <a:lstStyle/>
                    <a:p>
                      <a:pPr indent="0" lvl="0" marL="0" marR="0" rtl="0" algn="ctr">
                        <a:spcBef>
                          <a:spcPts val="0"/>
                        </a:spcBef>
                        <a:spcAft>
                          <a:spcPts val="0"/>
                        </a:spcAft>
                        <a:buNone/>
                      </a:pPr>
                      <a:r>
                        <a:rPr lang="en-US"/>
                        <a:t>Fall 2022</a:t>
                      </a:r>
                      <a:endParaRPr sz="1400"/>
                    </a:p>
                  </a:txBody>
                  <a:tcPr marT="45725" marB="45725" marR="91450" marL="91450" anchor="b"/>
                </a:tc>
                <a:tc>
                  <a:txBody>
                    <a:bodyPr/>
                    <a:lstStyle/>
                    <a:p>
                      <a:pPr indent="0" lvl="0" marL="0" marR="0" rtl="0" algn="ctr">
                        <a:spcBef>
                          <a:spcPts val="0"/>
                        </a:spcBef>
                        <a:spcAft>
                          <a:spcPts val="0"/>
                        </a:spcAft>
                        <a:buNone/>
                      </a:pPr>
                      <a:r>
                        <a:rPr lang="en-US"/>
                        <a:t>Spring </a:t>
                      </a:r>
                      <a:endParaRPr/>
                    </a:p>
                    <a:p>
                      <a:pPr indent="0" lvl="0" marL="0" marR="0" rtl="0" algn="ctr">
                        <a:spcBef>
                          <a:spcPts val="0"/>
                        </a:spcBef>
                        <a:spcAft>
                          <a:spcPts val="0"/>
                        </a:spcAft>
                        <a:buNone/>
                      </a:pPr>
                      <a:r>
                        <a:rPr lang="en-US"/>
                        <a:t>2023*</a:t>
                      </a:r>
                      <a:endParaRPr/>
                    </a:p>
                  </a:txBody>
                  <a:tcPr marT="45725" marB="45725" marR="91450" marL="91450" anchor="b"/>
                </a:tc>
              </a:tr>
              <a:tr h="289575">
                <a:tc>
                  <a:txBody>
                    <a:bodyPr/>
                    <a:lstStyle/>
                    <a:p>
                      <a:pPr indent="0" lvl="0" marL="0" marR="0" rtl="0" algn="l">
                        <a:spcBef>
                          <a:spcPts val="0"/>
                        </a:spcBef>
                        <a:spcAft>
                          <a:spcPts val="0"/>
                        </a:spcAft>
                        <a:buNone/>
                      </a:pPr>
                      <a:r>
                        <a:rPr lang="en-US" sz="1300"/>
                        <a:t>Read 180</a:t>
                      </a:r>
                      <a:endParaRPr sz="1300"/>
                    </a:p>
                  </a:txBody>
                  <a:tcPr marT="45725" marB="45725" marR="91450" marL="91450"/>
                </a:tc>
                <a:tc>
                  <a:txBody>
                    <a:bodyPr/>
                    <a:lstStyle/>
                    <a:p>
                      <a:pPr indent="0" lvl="0" marL="0" marR="0" rtl="0" algn="ctr">
                        <a:spcBef>
                          <a:spcPts val="0"/>
                        </a:spcBef>
                        <a:spcAft>
                          <a:spcPts val="0"/>
                        </a:spcAft>
                        <a:buNone/>
                      </a:pPr>
                      <a:r>
                        <a:rPr lang="en-US" sz="1300"/>
                        <a:t>Not available</a:t>
                      </a:r>
                      <a:endParaRPr sz="1300"/>
                    </a:p>
                  </a:txBody>
                  <a:tcPr marT="45725" marB="45725" marR="91450" marL="91450">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US" sz="1300">
                          <a:solidFill>
                            <a:schemeClr val="dk1"/>
                          </a:solidFill>
                        </a:rPr>
                        <a:t>19.8  minutes</a:t>
                      </a:r>
                      <a:endParaRPr sz="1300"/>
                    </a:p>
                  </a:txBody>
                  <a:tcPr marT="45725" marB="45725" marR="91450" marL="91450"/>
                </a:tc>
                <a:tc>
                  <a:txBody>
                    <a:bodyPr/>
                    <a:lstStyle/>
                    <a:p>
                      <a:pPr indent="0" lvl="0" marL="0" marR="0" rtl="0" algn="ctr">
                        <a:spcBef>
                          <a:spcPts val="0"/>
                        </a:spcBef>
                        <a:spcAft>
                          <a:spcPts val="0"/>
                        </a:spcAft>
                        <a:buNone/>
                      </a:pPr>
                      <a:r>
                        <a:rPr lang="en-US" sz="1300"/>
                        <a:t>Not available </a:t>
                      </a:r>
                      <a:endParaRPr sz="1300"/>
                    </a:p>
                  </a:txBody>
                  <a:tcPr marT="45725" marB="45725" marR="91450" marL="91450">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lang="en-US" sz="1300">
                          <a:solidFill>
                            <a:schemeClr val="dk1"/>
                          </a:solidFill>
                        </a:rPr>
                        <a:t>1.9 days</a:t>
                      </a:r>
                      <a:endParaRPr sz="1300"/>
                    </a:p>
                  </a:txBody>
                  <a:tcPr marT="45725" marB="45725" marR="91450" marL="91450"/>
                </a:tc>
              </a:tr>
              <a:tr h="289575">
                <a:tc>
                  <a:txBody>
                    <a:bodyPr/>
                    <a:lstStyle/>
                    <a:p>
                      <a:pPr indent="0" lvl="0" marL="0" marR="0" rtl="0" algn="l">
                        <a:spcBef>
                          <a:spcPts val="0"/>
                        </a:spcBef>
                        <a:spcAft>
                          <a:spcPts val="0"/>
                        </a:spcAft>
                        <a:buNone/>
                      </a:pPr>
                      <a:r>
                        <a:rPr lang="en-US" sz="1300"/>
                        <a:t>System 44</a:t>
                      </a:r>
                      <a:endParaRPr sz="13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rtl="0" algn="ctr">
                        <a:spcBef>
                          <a:spcPts val="0"/>
                        </a:spcBef>
                        <a:spcAft>
                          <a:spcPts val="0"/>
                        </a:spcAft>
                        <a:buNone/>
                      </a:pPr>
                      <a:r>
                        <a:rPr lang="en-US" sz="1300">
                          <a:solidFill>
                            <a:srgbClr val="000000"/>
                          </a:solidFill>
                        </a:rPr>
                        <a:t>19.4 minutes</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US" sz="1300">
                          <a:solidFill>
                            <a:schemeClr val="dk1"/>
                          </a:solidFill>
                        </a:rPr>
                        <a:t>14  minutes</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US" sz="1300">
                          <a:solidFill>
                            <a:srgbClr val="000000"/>
                          </a:solidFill>
                        </a:rPr>
                        <a:t>1.7 days</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300">
                          <a:solidFill>
                            <a:schemeClr val="dk1"/>
                          </a:solidFill>
                        </a:rPr>
                        <a:t>2 days</a:t>
                      </a:r>
                      <a:endParaRPr sz="1300"/>
                    </a:p>
                  </a:txBody>
                  <a:tcPr marT="45725" marB="45725" marR="91450" marL="91450">
                    <a:lnL cap="flat" cmpd="sng" w="12700">
                      <a:solidFill>
                        <a:srgbClr val="FFFFFF"/>
                      </a:solidFill>
                      <a:prstDash val="solid"/>
                      <a:round/>
                      <a:headEnd len="sm" w="sm" type="none"/>
                      <a:tailEnd len="sm" w="sm" type="none"/>
                    </a:lnL>
                  </a:tcPr>
                </a:tc>
              </a:tr>
              <a:tr h="289575">
                <a:tc>
                  <a:txBody>
                    <a:bodyPr/>
                    <a:lstStyle/>
                    <a:p>
                      <a:pPr indent="0" lvl="0" marL="0" marR="0" rtl="0" algn="l">
                        <a:spcBef>
                          <a:spcPts val="0"/>
                        </a:spcBef>
                        <a:spcAft>
                          <a:spcPts val="0"/>
                        </a:spcAft>
                        <a:buNone/>
                      </a:pPr>
                      <a:r>
                        <a:rPr lang="en-US" sz="1300"/>
                        <a:t>iRead</a:t>
                      </a:r>
                      <a:endParaRPr sz="1300"/>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rtl="0" algn="ctr">
                        <a:spcBef>
                          <a:spcPts val="0"/>
                        </a:spcBef>
                        <a:spcAft>
                          <a:spcPts val="0"/>
                        </a:spcAft>
                        <a:buNone/>
                      </a:pPr>
                      <a:r>
                        <a:rPr lang="en-US" sz="1300">
                          <a:solidFill>
                            <a:srgbClr val="000000"/>
                          </a:solidFill>
                        </a:rPr>
                        <a:t>22.8 minutes </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US" sz="1300">
                          <a:solidFill>
                            <a:schemeClr val="dk1"/>
                          </a:solidFill>
                        </a:rPr>
                        <a:t>25 minutes </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US" sz="1300">
                          <a:solidFill>
                            <a:srgbClr val="000000"/>
                          </a:solidFill>
                        </a:rPr>
                        <a:t>1.5 days </a:t>
                      </a:r>
                      <a:endParaRPr sz="13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300">
                          <a:solidFill>
                            <a:schemeClr val="dk1"/>
                          </a:solidFill>
                        </a:rPr>
                        <a:t>1.5 days </a:t>
                      </a:r>
                      <a:endParaRPr sz="1300"/>
                    </a:p>
                  </a:txBody>
                  <a:tcPr marT="45725" marB="45725" marR="91450" marL="91450">
                    <a:lnL cap="flat" cmpd="sng" w="12700">
                      <a:solidFill>
                        <a:srgbClr val="FFFFFF"/>
                      </a:solidFill>
                      <a:prstDash val="solid"/>
                      <a:round/>
                      <a:headEnd len="sm" w="sm" type="none"/>
                      <a:tailEnd len="sm" w="sm" type="none"/>
                    </a:lnL>
                  </a:tcPr>
                </a:tc>
              </a:tr>
            </a:tbl>
          </a:graphicData>
        </a:graphic>
      </p:graphicFrame>
      <p:sp>
        <p:nvSpPr>
          <p:cNvPr id="1527" name="Google Shape;1527;g1de334d4383_0_866"/>
          <p:cNvSpPr txBox="1"/>
          <p:nvPr/>
        </p:nvSpPr>
        <p:spPr>
          <a:xfrm>
            <a:off x="257233" y="4800625"/>
            <a:ext cx="39999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50">
                <a:solidFill>
                  <a:srgbClr val="242424"/>
                </a:solidFill>
                <a:highlight>
                  <a:srgbClr val="FFFFFF"/>
                </a:highlight>
              </a:rPr>
              <a:t>*As of 01/20/2023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g1de334d4383_0_87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533" name="Google Shape;1533;g1de334d4383_0_872"/>
          <p:cNvPicPr preferRelativeResize="0"/>
          <p:nvPr/>
        </p:nvPicPr>
        <p:blipFill rotWithShape="1">
          <a:blip r:embed="rId3">
            <a:alphaModFix/>
          </a:blip>
          <a:srcRect b="0" l="1185" r="0" t="1652"/>
          <a:stretch/>
        </p:blipFill>
        <p:spPr>
          <a:xfrm>
            <a:off x="6275800" y="2050750"/>
            <a:ext cx="4300125" cy="3948250"/>
          </a:xfrm>
          <a:prstGeom prst="rect">
            <a:avLst/>
          </a:prstGeom>
          <a:noFill/>
          <a:ln>
            <a:noFill/>
          </a:ln>
        </p:spPr>
      </p:pic>
      <p:pic>
        <p:nvPicPr>
          <p:cNvPr id="1534" name="Google Shape;1534;g1de334d4383_0_872"/>
          <p:cNvPicPr preferRelativeResize="0"/>
          <p:nvPr/>
        </p:nvPicPr>
        <p:blipFill>
          <a:blip r:embed="rId4">
            <a:alphaModFix/>
          </a:blip>
          <a:stretch>
            <a:fillRect/>
          </a:stretch>
        </p:blipFill>
        <p:spPr>
          <a:xfrm>
            <a:off x="387400" y="2050750"/>
            <a:ext cx="4148292" cy="39482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g1de334d4383_0_87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1540" name="Google Shape;1540;g1de334d4383_0_878"/>
          <p:cNvGraphicFramePr/>
          <p:nvPr/>
        </p:nvGraphicFramePr>
        <p:xfrm>
          <a:off x="118436" y="1736089"/>
          <a:ext cx="3000000" cy="3000000"/>
        </p:xfrm>
        <a:graphic>
          <a:graphicData uri="http://schemas.openxmlformats.org/drawingml/2006/table">
            <a:tbl>
              <a:tblPr bandRow="1" firstRow="1">
                <a:noFill/>
                <a:tableStyleId>{733A6D61-FB39-401A-B09E-1A784C5B3BC7}</a:tableStyleId>
              </a:tblPr>
              <a:tblGrid>
                <a:gridCol w="1657525"/>
                <a:gridCol w="4381225"/>
                <a:gridCol w="5916375"/>
              </a:tblGrid>
              <a:tr h="307100">
                <a:tc>
                  <a:txBody>
                    <a:bodyPr/>
                    <a:lstStyle/>
                    <a:p>
                      <a:pPr indent="0" lvl="0" marL="0" marR="0" rtl="0" algn="l">
                        <a:spcBef>
                          <a:spcPts val="0"/>
                        </a:spcBef>
                        <a:spcAft>
                          <a:spcPts val="0"/>
                        </a:spcAft>
                        <a:buNone/>
                      </a:pPr>
                      <a:r>
                        <a:t/>
                      </a:r>
                      <a:endParaRPr/>
                    </a:p>
                  </a:txBody>
                  <a:tcPr marT="45725" marB="45725" marR="91450" marL="91450" anchor="b"/>
                </a:tc>
                <a:tc>
                  <a:txBody>
                    <a:bodyPr/>
                    <a:lstStyle/>
                    <a:p>
                      <a:pPr indent="0" lvl="0" marL="0" marR="0" rtl="0" algn="ctr">
                        <a:spcBef>
                          <a:spcPts val="0"/>
                        </a:spcBef>
                        <a:spcAft>
                          <a:spcPts val="0"/>
                        </a:spcAft>
                        <a:buNone/>
                      </a:pPr>
                      <a:r>
                        <a:rPr lang="en-US" sz="1200"/>
                        <a:t>CIP </a:t>
                      </a:r>
                      <a:r>
                        <a:rPr lang="en-US" sz="1200">
                          <a:extLst>
                            <a:ext uri="http://customooxmlschemas.google.com/">
                              <go:slidesCustomData xmlns:go="http://customooxmlschemas.google.com/" textRoundtripDataId="4"/>
                            </a:ext>
                          </a:extLst>
                        </a:rPr>
                        <a:t>Strategy</a:t>
                      </a:r>
                      <a:endParaRPr sz="1200"/>
                    </a:p>
                  </a:txBody>
                  <a:tcPr marT="45725" marB="45725" marR="91450" marL="91450" anchor="b"/>
                </a:tc>
                <a:tc>
                  <a:txBody>
                    <a:bodyPr/>
                    <a:lstStyle/>
                    <a:p>
                      <a:pPr indent="0" lvl="0" marL="0" marR="0" rtl="0" algn="ctr">
                        <a:spcBef>
                          <a:spcPts val="0"/>
                        </a:spcBef>
                        <a:spcAft>
                          <a:spcPts val="0"/>
                        </a:spcAft>
                        <a:buNone/>
                      </a:pPr>
                      <a:r>
                        <a:rPr lang="en-US" sz="1200"/>
                        <a:t>Action Step Progress Update </a:t>
                      </a:r>
                      <a:endParaRPr sz="1200"/>
                    </a:p>
                  </a:txBody>
                  <a:tcPr marT="45725" marB="45725" marR="91450" marL="91450" anchor="b"/>
                </a:tc>
              </a:tr>
              <a:tr h="731525">
                <a:tc>
                  <a:txBody>
                    <a:bodyPr/>
                    <a:lstStyle/>
                    <a:p>
                      <a:pPr indent="0" lvl="0" marL="0" rtl="0" algn="ctr">
                        <a:spcBef>
                          <a:spcPts val="0"/>
                        </a:spcBef>
                        <a:spcAft>
                          <a:spcPts val="0"/>
                        </a:spcAft>
                        <a:buNone/>
                      </a:pPr>
                      <a:r>
                        <a:rPr b="1" lang="en-US" sz="1200"/>
                        <a:t>ELA</a:t>
                      </a:r>
                      <a:endParaRPr b="1" sz="1200"/>
                    </a:p>
                  </a:txBody>
                  <a:tcPr marT="45725" marB="45725" marR="91450" marL="91450" anchor="ctr"/>
                </a:tc>
                <a:tc>
                  <a:txBody>
                    <a:bodyPr/>
                    <a:lstStyle/>
                    <a:p>
                      <a:pPr indent="0" lvl="0" marL="0" rtl="0" algn="l">
                        <a:spcBef>
                          <a:spcPts val="0"/>
                        </a:spcBef>
                        <a:spcAft>
                          <a:spcPts val="0"/>
                        </a:spcAft>
                        <a:buNone/>
                      </a:pPr>
                      <a:r>
                        <a:rPr lang="en-US" sz="1100"/>
                        <a:t>We will use the Accountable, Consistent, Evaluations (ACE) strategy to increase school-wide implementation of phonics and literacy curriculum.</a:t>
                      </a:r>
                      <a:endParaRPr sz="1100"/>
                    </a:p>
                  </a:txBody>
                  <a:tcPr marT="45725" marB="45725" marR="91450" marL="91450">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100"/>
                        <a:t>Teachers are currently engaged in weekly planning and knowledge sessions. One area of growth is looking to provide teachers time to digest their planning sessions and prepare materials for instruction. Our focus for this semester is providing more consistent bi-weekly observation feedback with one actionable item. </a:t>
                      </a:r>
                      <a:endParaRPr sz="1100"/>
                    </a:p>
                  </a:txBody>
                  <a:tcPr marT="45725" marB="45725" marR="91450" marL="91450">
                    <a:lnB cap="flat" cmpd="sng" w="12700">
                      <a:solidFill>
                        <a:srgbClr val="FFFFFF"/>
                      </a:solidFill>
                      <a:prstDash val="solid"/>
                      <a:round/>
                      <a:headEnd len="sm" w="sm" type="none"/>
                      <a:tailEnd len="sm" w="sm" type="none"/>
                    </a:lnB>
                  </a:tcPr>
                </a:tc>
              </a:tr>
              <a:tr h="731525">
                <a:tc>
                  <a:txBody>
                    <a:bodyPr/>
                    <a:lstStyle/>
                    <a:p>
                      <a:pPr indent="0" lvl="0" marL="0" rtl="0" algn="ctr">
                        <a:spcBef>
                          <a:spcPts val="0"/>
                        </a:spcBef>
                        <a:spcAft>
                          <a:spcPts val="0"/>
                        </a:spcAft>
                        <a:buNone/>
                      </a:pPr>
                      <a:r>
                        <a:rPr b="1" lang="en-US" sz="1200"/>
                        <a:t>Math </a:t>
                      </a:r>
                      <a:endParaRPr b="1" sz="1200"/>
                    </a:p>
                  </a:txBody>
                  <a:tcPr marT="45725" marB="45725" marR="91450" marL="91450" anchor="ctr">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US" sz="1100"/>
                        <a:t>Provide professional learning opportunities related to content and differentiation of learning.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100"/>
                        <a:t>Teachers are collaborating weekly to plan for math instruction. One area of focus as a leadership team, and instructional team, is calibrating our data protocol process. We have completed the calibration with our leadership team. We are now working to calibrate with our grade level teachers. </a:t>
                      </a:r>
                      <a:endParaRPr sz="11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731525">
                <a:tc>
                  <a:txBody>
                    <a:bodyPr/>
                    <a:lstStyle/>
                    <a:p>
                      <a:pPr indent="0" lvl="0" marL="0" rtl="0" algn="ctr">
                        <a:spcBef>
                          <a:spcPts val="0"/>
                        </a:spcBef>
                        <a:spcAft>
                          <a:spcPts val="0"/>
                        </a:spcAft>
                        <a:buNone/>
                      </a:pPr>
                      <a:r>
                        <a:rPr b="1" lang="en-US" sz="1200"/>
                        <a:t>Whole Child &amp; Student Support</a:t>
                      </a:r>
                      <a:endParaRPr b="1" sz="1200"/>
                    </a:p>
                  </a:txBody>
                  <a:tcPr marT="45725" marB="45725" marR="91450" marL="91450" anchor="ctr">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US" sz="1100"/>
                        <a:t>We will build a stronger connection between school and home with our parents to decrease the percentage of chronically absent students by 5%. The percentage will go from 49.6% to 44.6%</a:t>
                      </a:r>
                      <a:endParaRPr sz="11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100"/>
                        <a:t>Parents receive daily phone calls when a child is absent. We track absence reasonings to be able to determine next steps of support. We hold our bi-weekly attendance meetings as part of our NEST (Care) Team. The team works to determine next steps for scholars falling below the 90% mark.</a:t>
                      </a:r>
                      <a:endParaRPr i="1" sz="1100">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731525">
                <a:tc>
                  <a:txBody>
                    <a:bodyPr/>
                    <a:lstStyle/>
                    <a:p>
                      <a:pPr indent="0" lvl="0" marL="0" rtl="0" algn="ctr">
                        <a:spcBef>
                          <a:spcPts val="0"/>
                        </a:spcBef>
                        <a:spcAft>
                          <a:spcPts val="0"/>
                        </a:spcAft>
                        <a:buNone/>
                      </a:pPr>
                      <a:r>
                        <a:rPr b="1" lang="en-US" sz="1200"/>
                        <a:t>Family Engagement </a:t>
                      </a:r>
                      <a:endParaRPr b="1" sz="1200"/>
                    </a:p>
                  </a:txBody>
                  <a:tcPr marT="45725" marB="45725" marR="91450" marL="91450" anchor="ctr">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US" sz="1100"/>
                        <a:t>By May 2023, we will increase the percentage of parents in grades (K-3) participating in our APTT program by 5% from the previous year’s attendance.</a:t>
                      </a:r>
                      <a:endParaRPr sz="11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US" sz="1100"/>
                        <a:t>We held our initial session with parents during our Literacy Night in October. Teachers have been meeting with parents and conducting individual conferences during the month of January. Our next event will be held in March. </a:t>
                      </a:r>
                      <a:endParaRPr sz="1100"/>
                    </a:p>
                    <a:p>
                      <a:pPr indent="0" lvl="0" marL="0" rtl="0" algn="l">
                        <a:spcBef>
                          <a:spcPts val="0"/>
                        </a:spcBef>
                        <a:spcAft>
                          <a:spcPts val="0"/>
                        </a:spcAft>
                        <a:buNone/>
                      </a:pPr>
                      <a:r>
                        <a:rPr lang="en-US" sz="1100"/>
                        <a:t>We have had to adjust timelines to allow for appropriate planning for teachers in grades K-3. </a:t>
                      </a:r>
                      <a:endParaRPr sz="11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g1de334d4383_0_883"/>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46" name="Google Shape;1546;g1de334d4383_0_883"/>
          <p:cNvSpPr txBox="1"/>
          <p:nvPr/>
        </p:nvSpPr>
        <p:spPr>
          <a:xfrm flipH="1">
            <a:off x="204900" y="2144225"/>
            <a:ext cx="11565600" cy="39711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latin typeface="Calibri"/>
                <a:ea typeface="Calibri"/>
                <a:cs typeface="Calibri"/>
                <a:sym typeface="Calibri"/>
              </a:rPr>
              <a:t>To be able to maintain our district supports from the fall, even though we are no longer on the APS Turnaround list. Based on our data, those supports are needed and have assisted us in creating important instructional routines within the building.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g1de334d4383_0_888"/>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g1de334d4383_0_892"/>
          <p:cNvSpPr txBox="1"/>
          <p:nvPr>
            <p:ph idx="12" type="sldNum"/>
          </p:nvPr>
        </p:nvSpPr>
        <p:spPr>
          <a:xfrm>
            <a:off x="8610600" y="6356351"/>
            <a:ext cx="27432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1557" name="Google Shape;1557;g1de334d4383_0_892"/>
          <p:cNvPicPr preferRelativeResize="0"/>
          <p:nvPr/>
        </p:nvPicPr>
        <p:blipFill>
          <a:blip r:embed="rId3">
            <a:alphaModFix/>
          </a:blip>
          <a:stretch>
            <a:fillRect/>
          </a:stretch>
        </p:blipFill>
        <p:spPr>
          <a:xfrm>
            <a:off x="203200" y="2551325"/>
            <a:ext cx="8035637" cy="191565"/>
          </a:xfrm>
          <a:prstGeom prst="rect">
            <a:avLst/>
          </a:prstGeom>
          <a:noFill/>
          <a:ln>
            <a:noFill/>
          </a:ln>
        </p:spPr>
      </p:pic>
      <p:pic>
        <p:nvPicPr>
          <p:cNvPr id="1558" name="Google Shape;1558;g1de334d4383_0_892"/>
          <p:cNvPicPr preferRelativeResize="0"/>
          <p:nvPr/>
        </p:nvPicPr>
        <p:blipFill>
          <a:blip r:embed="rId4">
            <a:alphaModFix/>
          </a:blip>
          <a:stretch>
            <a:fillRect/>
          </a:stretch>
        </p:blipFill>
        <p:spPr>
          <a:xfrm>
            <a:off x="203200" y="3958071"/>
            <a:ext cx="8035635" cy="2196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pic>
        <p:nvPicPr>
          <p:cNvPr descr="Close-up of stacked books" id="1564" name="Google Shape;1564;p18"/>
          <p:cNvPicPr preferRelativeResize="0"/>
          <p:nvPr>
            <p:ph idx="2" type="pic"/>
          </p:nvPr>
        </p:nvPicPr>
        <p:blipFill rotWithShape="1">
          <a:blip r:embed="rId3">
            <a:alphaModFix/>
          </a:blip>
          <a:srcRect b="0" l="0" r="0" t="0"/>
          <a:stretch/>
        </p:blipFill>
        <p:spPr>
          <a:xfrm flipH="1">
            <a:off x="0" y="0"/>
            <a:ext cx="12192000" cy="6858000"/>
          </a:xfrm>
          <a:prstGeom prst="rect">
            <a:avLst/>
          </a:prstGeom>
          <a:solidFill>
            <a:schemeClr val="accent2"/>
          </a:solidFill>
          <a:ln>
            <a:noFill/>
          </a:ln>
        </p:spPr>
      </p:pic>
      <p:sp>
        <p:nvSpPr>
          <p:cNvPr id="1565" name="Google Shape;1565;p18"/>
          <p:cNvSpPr txBox="1"/>
          <p:nvPr>
            <p:ph type="title"/>
          </p:nvPr>
        </p:nvSpPr>
        <p:spPr>
          <a:xfrm>
            <a:off x="6409347" y="3045437"/>
            <a:ext cx="5726074" cy="61086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8000"/>
              <a:buFont typeface="Franklin Gothic"/>
              <a:buNone/>
            </a:pPr>
            <a:r>
              <a:rPr lang="en-US" sz="8000"/>
              <a:t>Questions?</a:t>
            </a:r>
            <a:endParaRPr/>
          </a:p>
        </p:txBody>
      </p:sp>
      <p:cxnSp>
        <p:nvCxnSpPr>
          <p:cNvPr id="1566" name="Google Shape;1566;p18"/>
          <p:cNvCxnSpPr/>
          <p:nvPr/>
        </p:nvCxnSpPr>
        <p:spPr>
          <a:xfrm>
            <a:off x="7194680" y="4003877"/>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3"/>
          <p:cNvSpPr txBox="1"/>
          <p:nvPr/>
        </p:nvSpPr>
        <p:spPr>
          <a:xfrm>
            <a:off x="1063036" y="1279818"/>
            <a:ext cx="8555992" cy="6108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2"/>
              </a:buClr>
              <a:buSzPts val="4400"/>
              <a:buFont typeface="Franklin Gothic"/>
              <a:buNone/>
            </a:pPr>
            <a:r>
              <a:rPr b="0" i="0" lang="en-US" sz="4400">
                <a:solidFill>
                  <a:schemeClr val="lt2"/>
                </a:solidFill>
                <a:latin typeface="Franklin Gothic"/>
                <a:ea typeface="Franklin Gothic"/>
                <a:cs typeface="Franklin Gothic"/>
                <a:sym typeface="Franklin Gothic"/>
              </a:rPr>
              <a:t>Agenda</a:t>
            </a:r>
            <a:endParaRPr/>
          </a:p>
        </p:txBody>
      </p:sp>
      <p:sp>
        <p:nvSpPr>
          <p:cNvPr id="1340" name="Google Shape;1340;p3"/>
          <p:cNvSpPr txBox="1"/>
          <p:nvPr/>
        </p:nvSpPr>
        <p:spPr>
          <a:xfrm>
            <a:off x="1576610" y="2238998"/>
            <a:ext cx="7528800" cy="3333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1800"/>
              <a:buFont typeface="Franklin Gothic"/>
              <a:buAutoNum type="romanUcPeriod"/>
            </a:pPr>
            <a:r>
              <a:rPr b="1" lang="en-US" sz="1800">
                <a:solidFill>
                  <a:schemeClr val="dk2"/>
                </a:solidFill>
                <a:latin typeface="Calibri"/>
                <a:ea typeface="Calibri"/>
                <a:cs typeface="Calibri"/>
                <a:sym typeface="Calibri"/>
              </a:rPr>
              <a:t>Action Items </a:t>
            </a:r>
            <a:endParaRPr i="1" sz="1800">
              <a:solidFill>
                <a:schemeClr val="lt2"/>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1800"/>
              <a:buFont typeface="Franklin Gothic"/>
              <a:buAutoNum type="romanUcPeriod"/>
            </a:pPr>
            <a:r>
              <a:rPr b="1" i="0" lang="en-US" sz="1800" u="none" cap="none" strike="noStrike">
                <a:solidFill>
                  <a:schemeClr val="dk2"/>
                </a:solidFill>
                <a:latin typeface="Calibri"/>
                <a:ea typeface="Calibri"/>
                <a:cs typeface="Calibri"/>
                <a:sym typeface="Calibri"/>
              </a:rPr>
              <a:t>Approval of Agenda</a:t>
            </a:r>
            <a:endParaRPr b="0" i="0" sz="1800" u="none" cap="none" strike="noStrike">
              <a:solidFill>
                <a:schemeClr val="dk2"/>
              </a:solidFill>
              <a:latin typeface="Calibri"/>
              <a:ea typeface="Calibri"/>
              <a:cs typeface="Calibri"/>
              <a:sym typeface="Calibri"/>
            </a:endParaRPr>
          </a:p>
          <a:p>
            <a:pPr indent="-285750" lvl="1" marL="742950" marR="0" rtl="0" algn="l">
              <a:lnSpc>
                <a:spcPct val="107000"/>
              </a:lnSpc>
              <a:spcBef>
                <a:spcPts val="0"/>
              </a:spcBef>
              <a:spcAft>
                <a:spcPts val="0"/>
              </a:spcAft>
              <a:buClr>
                <a:schemeClr val="dk2"/>
              </a:buClr>
              <a:buSzPts val="1800"/>
              <a:buFont typeface="Franklin Gothic"/>
              <a:buAutoNum type="alphaUcPeriod"/>
            </a:pPr>
            <a:r>
              <a:rPr b="1" i="0" lang="en-US" sz="1800" u="none" cap="none" strike="noStrike">
                <a:solidFill>
                  <a:schemeClr val="dk2"/>
                </a:solidFill>
                <a:latin typeface="Calibri"/>
                <a:ea typeface="Calibri"/>
                <a:cs typeface="Calibri"/>
                <a:sym typeface="Calibri"/>
              </a:rPr>
              <a:t>Approval of Previous Minutes </a:t>
            </a:r>
            <a:endParaRPr b="0" i="0" sz="1800" u="none" cap="none" strike="noStrike">
              <a:solidFill>
                <a:schemeClr val="dk2"/>
              </a:solidFill>
              <a:latin typeface="Calibri"/>
              <a:ea typeface="Calibri"/>
              <a:cs typeface="Calibri"/>
              <a:sym typeface="Calibri"/>
            </a:endParaRPr>
          </a:p>
          <a:p>
            <a:pPr indent="-285750" lvl="1" marL="742950" marR="0" rtl="0" algn="l">
              <a:lnSpc>
                <a:spcPct val="107000"/>
              </a:lnSpc>
              <a:spcBef>
                <a:spcPts val="0"/>
              </a:spcBef>
              <a:spcAft>
                <a:spcPts val="0"/>
              </a:spcAft>
              <a:buClr>
                <a:schemeClr val="dk2"/>
              </a:buClr>
              <a:buSzPts val="1800"/>
              <a:buFont typeface="Franklin Gothic"/>
              <a:buAutoNum type="alphaUcPeriod"/>
            </a:pPr>
            <a:r>
              <a:rPr b="1" i="0" lang="en-US" sz="1800" u="none" cap="none" strike="noStrike">
                <a:solidFill>
                  <a:schemeClr val="dk2"/>
                </a:solidFill>
                <a:latin typeface="Calibri"/>
                <a:ea typeface="Calibri"/>
                <a:cs typeface="Calibri"/>
                <a:sym typeface="Calibri"/>
              </a:rPr>
              <a:t>Budget Approval </a:t>
            </a:r>
            <a:endParaRPr b="0" i="0" sz="1800" u="none" cap="none" strike="noStrike">
              <a:solidFill>
                <a:schemeClr val="dk2"/>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1800"/>
              <a:buFont typeface="Franklin Gothic"/>
              <a:buAutoNum type="romanUcPeriod"/>
            </a:pPr>
            <a:r>
              <a:rPr b="1" lang="en-US" sz="1800">
                <a:solidFill>
                  <a:schemeClr val="dk2"/>
                </a:solidFill>
                <a:latin typeface="Calibri"/>
                <a:ea typeface="Calibri"/>
                <a:cs typeface="Calibri"/>
                <a:sym typeface="Calibri"/>
              </a:rPr>
              <a:t>Discussion Items </a:t>
            </a:r>
            <a:endParaRPr i="1" sz="1800">
              <a:solidFill>
                <a:schemeClr val="lt2"/>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1800"/>
              <a:buFont typeface="Franklin Gothic"/>
              <a:buAutoNum type="romanUcPeriod"/>
            </a:pPr>
            <a:r>
              <a:rPr b="1" i="0" lang="en-US" sz="1800" u="none" cap="none" strike="noStrike">
                <a:solidFill>
                  <a:schemeClr val="dk2"/>
                </a:solidFill>
                <a:latin typeface="Calibri"/>
                <a:ea typeface="Calibri"/>
                <a:cs typeface="Calibri"/>
                <a:sym typeface="Calibri"/>
              </a:rPr>
              <a:t>Presentation of the final budget </a:t>
            </a:r>
            <a:endParaRPr b="0" i="0" sz="1800" u="none" cap="none" strike="noStrike">
              <a:solidFill>
                <a:schemeClr val="dk2"/>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1800"/>
              <a:buFont typeface="Franklin Gothic"/>
              <a:buAutoNum type="romanUcPeriod"/>
            </a:pPr>
            <a:r>
              <a:rPr b="1" lang="en-US" sz="1800">
                <a:solidFill>
                  <a:schemeClr val="dk2"/>
                </a:solidFill>
                <a:latin typeface="Calibri"/>
                <a:ea typeface="Calibri"/>
                <a:cs typeface="Calibri"/>
                <a:sym typeface="Calibri"/>
              </a:rPr>
              <a:t>Information Items </a:t>
            </a:r>
            <a:endParaRPr sz="1800">
              <a:solidFill>
                <a:schemeClr val="lt2"/>
              </a:solidFill>
              <a:latin typeface="Calibri"/>
              <a:ea typeface="Calibri"/>
              <a:cs typeface="Calibri"/>
              <a:sym typeface="Calibri"/>
            </a:endParaRPr>
          </a:p>
          <a:p>
            <a:pPr indent="-285750" lvl="1" marL="742950" marR="0" rtl="0" algn="l">
              <a:lnSpc>
                <a:spcPct val="107000"/>
              </a:lnSpc>
              <a:spcBef>
                <a:spcPts val="0"/>
              </a:spcBef>
              <a:spcAft>
                <a:spcPts val="0"/>
              </a:spcAft>
              <a:buClr>
                <a:schemeClr val="dk2"/>
              </a:buClr>
              <a:buSzPts val="1800"/>
              <a:buFont typeface="Franklin Gothic"/>
              <a:buAutoNum type="alphaUcPeriod"/>
            </a:pPr>
            <a:r>
              <a:rPr b="1" i="0" lang="en-US" sz="1800" u="none" cap="none" strike="noStrike">
                <a:solidFill>
                  <a:schemeClr val="dk2"/>
                </a:solidFill>
                <a:latin typeface="Calibri"/>
                <a:ea typeface="Calibri"/>
                <a:cs typeface="Calibri"/>
                <a:sym typeface="Calibri"/>
              </a:rPr>
              <a:t>Principal’s Report</a:t>
            </a:r>
            <a:endParaRPr b="0" i="0" sz="1800" u="none" cap="none" strike="noStrike">
              <a:solidFill>
                <a:schemeClr val="dk2"/>
              </a:solidFill>
              <a:latin typeface="Calibri"/>
              <a:ea typeface="Calibri"/>
              <a:cs typeface="Calibri"/>
              <a:sym typeface="Calibri"/>
            </a:endParaRPr>
          </a:p>
          <a:p>
            <a:pPr indent="-228600" lvl="2" marL="1143000" marR="0" rtl="0" algn="l">
              <a:lnSpc>
                <a:spcPct val="107000"/>
              </a:lnSpc>
              <a:spcBef>
                <a:spcPts val="0"/>
              </a:spcBef>
              <a:spcAft>
                <a:spcPts val="0"/>
              </a:spcAft>
              <a:buClr>
                <a:schemeClr val="dk2"/>
              </a:buClr>
              <a:buSzPts val="1800"/>
              <a:buFont typeface="Franklin Gothic"/>
              <a:buAutoNum type="romanLcPeriod"/>
            </a:pPr>
            <a:r>
              <a:rPr b="1" i="0" lang="en-US" sz="1800" u="none" cap="none" strike="noStrike">
                <a:solidFill>
                  <a:schemeClr val="dk2"/>
                </a:solidFill>
                <a:latin typeface="Calibri"/>
                <a:ea typeface="Calibri"/>
                <a:cs typeface="Calibri"/>
                <a:sym typeface="Calibri"/>
              </a:rPr>
              <a:t>BASC-3 Results </a:t>
            </a:r>
            <a:endParaRPr b="0" i="0" sz="1800" u="none" cap="none" strike="noStrike">
              <a:solidFill>
                <a:schemeClr val="dk2"/>
              </a:solidFill>
              <a:latin typeface="Calibri"/>
              <a:ea typeface="Calibri"/>
              <a:cs typeface="Calibri"/>
              <a:sym typeface="Calibri"/>
            </a:endParaRPr>
          </a:p>
          <a:p>
            <a:pPr indent="-228600" lvl="2" marL="1143000" marR="0" rtl="0" algn="l">
              <a:lnSpc>
                <a:spcPct val="107000"/>
              </a:lnSpc>
              <a:spcBef>
                <a:spcPts val="0"/>
              </a:spcBef>
              <a:spcAft>
                <a:spcPts val="0"/>
              </a:spcAft>
              <a:buClr>
                <a:schemeClr val="dk2"/>
              </a:buClr>
              <a:buSzPts val="1800"/>
              <a:buFont typeface="Franklin Gothic"/>
              <a:buAutoNum type="romanLcPeriod"/>
            </a:pPr>
            <a:r>
              <a:rPr b="1" i="0" lang="en-US" sz="1800" u="none" cap="none" strike="noStrike">
                <a:solidFill>
                  <a:schemeClr val="dk2"/>
                </a:solidFill>
                <a:latin typeface="Calibri"/>
                <a:ea typeface="Calibri"/>
                <a:cs typeface="Calibri"/>
                <a:sym typeface="Calibri"/>
              </a:rPr>
              <a:t>Spring ACES Presentation</a:t>
            </a:r>
            <a:endParaRPr b="0" i="0" sz="1800" u="none" cap="none" strike="noStrike">
              <a:solidFill>
                <a:schemeClr val="dk2"/>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1800"/>
              <a:buFont typeface="Franklin Gothic"/>
              <a:buAutoNum type="romanUcPeriod"/>
            </a:pPr>
            <a:r>
              <a:rPr b="1" lang="en-US" sz="1800">
                <a:solidFill>
                  <a:schemeClr val="dk2"/>
                </a:solidFill>
                <a:latin typeface="Calibri"/>
                <a:ea typeface="Calibri"/>
                <a:cs typeface="Calibri"/>
                <a:sym typeface="Calibri"/>
              </a:rPr>
              <a:t>Announcements</a:t>
            </a:r>
            <a:endParaRPr sz="1800">
              <a:solidFill>
                <a:schemeClr val="dk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19"/>
          <p:cNvSpPr txBox="1"/>
          <p:nvPr>
            <p:ph type="title"/>
          </p:nvPr>
        </p:nvSpPr>
        <p:spPr>
          <a:xfrm>
            <a:off x="6907623" y="2173658"/>
            <a:ext cx="4903377"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Thank you</a:t>
            </a:r>
            <a:endParaRPr/>
          </a:p>
        </p:txBody>
      </p:sp>
      <p:pic>
        <p:nvPicPr>
          <p:cNvPr descr="Long and short pencils" id="1573" name="Google Shape;1573;p19"/>
          <p:cNvPicPr preferRelativeResize="0"/>
          <p:nvPr>
            <p:ph idx="3" type="pic"/>
          </p:nvPr>
        </p:nvPicPr>
        <p:blipFill rotWithShape="1">
          <a:blip r:embed="rId3">
            <a:alphaModFix/>
          </a:blip>
          <a:srcRect b="0" l="22676" r="22676" t="0"/>
          <a:stretch/>
        </p:blipFill>
        <p:spPr>
          <a:xfrm>
            <a:off x="0" y="0"/>
            <a:ext cx="5640224" cy="68807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4"/>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grpSp>
        <p:nvGrpSpPr>
          <p:cNvPr id="1346" name="Google Shape;1346;p4"/>
          <p:cNvGrpSpPr/>
          <p:nvPr/>
        </p:nvGrpSpPr>
        <p:grpSpPr>
          <a:xfrm>
            <a:off x="695105" y="1691071"/>
            <a:ext cx="10272104" cy="3475857"/>
            <a:chOff x="2894" y="112235"/>
            <a:chExt cx="10272104" cy="3475857"/>
          </a:xfrm>
        </p:grpSpPr>
        <p:sp>
          <p:nvSpPr>
            <p:cNvPr id="1347" name="Google Shape;1347;p4"/>
            <p:cNvSpPr/>
            <p:nvPr/>
          </p:nvSpPr>
          <p:spPr>
            <a:xfrm rot="5400000">
              <a:off x="271452" y="2120695"/>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
            <p:cNvSpPr/>
            <p:nvPr/>
          </p:nvSpPr>
          <p:spPr>
            <a:xfrm>
              <a:off x="136420" y="2522875"/>
              <a:ext cx="1215226"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
            <p:cNvSpPr txBox="1"/>
            <p:nvPr/>
          </p:nvSpPr>
          <p:spPr>
            <a:xfrm>
              <a:off x="136420" y="2522875"/>
              <a:ext cx="1215226"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1                             </a:t>
              </a:r>
              <a:r>
                <a:rPr lang="en-US" sz="1400">
                  <a:solidFill>
                    <a:schemeClr val="dk2"/>
                  </a:solidFill>
                  <a:latin typeface="Arial"/>
                  <a:ea typeface="Arial"/>
                  <a:cs typeface="Arial"/>
                  <a:sym typeface="Arial"/>
                </a:rPr>
                <a:t>Review and </a:t>
              </a:r>
              <a:r>
                <a:rPr b="0" lang="en-US" sz="1400">
                  <a:solidFill>
                    <a:schemeClr val="dk2"/>
                  </a:solidFill>
                  <a:latin typeface="Arial"/>
                  <a:ea typeface="Arial"/>
                  <a:cs typeface="Arial"/>
                  <a:sym typeface="Arial"/>
                </a:rPr>
                <a:t>Update </a:t>
              </a:r>
              <a:r>
                <a:rPr lang="en-US" sz="1400">
                  <a:solidFill>
                    <a:schemeClr val="dk2"/>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1350" name="Google Shape;1350;p4"/>
            <p:cNvSpPr/>
            <p:nvPr/>
          </p:nvSpPr>
          <p:spPr>
            <a:xfrm>
              <a:off x="1122358" y="2021596"/>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
            <p:cNvSpPr/>
            <p:nvPr/>
          </p:nvSpPr>
          <p:spPr>
            <a:xfrm rot="5400000">
              <a:off x="1759127" y="1752568"/>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
            <p:cNvSpPr/>
            <p:nvPr/>
          </p:nvSpPr>
          <p:spPr>
            <a:xfrm>
              <a:off x="1601698" y="2154749"/>
              <a:ext cx="1379671"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
            <p:cNvSpPr txBox="1"/>
            <p:nvPr/>
          </p:nvSpPr>
          <p:spPr>
            <a:xfrm>
              <a:off x="1601698" y="2154749"/>
              <a:ext cx="1379671"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2 </a:t>
              </a:r>
              <a:r>
                <a:rPr b="0" lang="en-US" sz="1400">
                  <a:solidFill>
                    <a:schemeClr val="dk2"/>
                  </a:solidFill>
                  <a:latin typeface="Arial"/>
                  <a:ea typeface="Arial"/>
                  <a:cs typeface="Arial"/>
                  <a:sym typeface="Arial"/>
                </a:rPr>
                <a:t>Pri</a:t>
              </a:r>
              <a:r>
                <a:rPr lang="en-US" sz="1400">
                  <a:solidFill>
                    <a:schemeClr val="dk2"/>
                  </a:solidFill>
                  <a:latin typeface="Arial"/>
                  <a:ea typeface="Arial"/>
                  <a:cs typeface="Arial"/>
                  <a:sym typeface="Arial"/>
                </a:rPr>
                <a:t>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24, 2023</a:t>
              </a:r>
              <a:endParaRPr sz="1200">
                <a:solidFill>
                  <a:srgbClr val="FF0000"/>
                </a:solidFill>
                <a:latin typeface="Arial"/>
                <a:ea typeface="Arial"/>
                <a:cs typeface="Arial"/>
                <a:sym typeface="Arial"/>
              </a:endParaRPr>
            </a:p>
          </p:txBody>
        </p:sp>
        <p:sp>
          <p:nvSpPr>
            <p:cNvPr id="1354" name="Google Shape;1354;p4"/>
            <p:cNvSpPr/>
            <p:nvPr/>
          </p:nvSpPr>
          <p:spPr>
            <a:xfrm>
              <a:off x="2610033" y="1653470"/>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
            <p:cNvSpPr/>
            <p:nvPr/>
          </p:nvSpPr>
          <p:spPr>
            <a:xfrm rot="5400000">
              <a:off x="3246802" y="1384441"/>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
            <p:cNvSpPr/>
            <p:nvPr/>
          </p:nvSpPr>
          <p:spPr>
            <a:xfrm>
              <a:off x="3109922" y="1795165"/>
              <a:ext cx="1406940"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
            <p:cNvSpPr txBox="1"/>
            <p:nvPr/>
          </p:nvSpPr>
          <p:spPr>
            <a:xfrm>
              <a:off x="3109922" y="1795165"/>
              <a:ext cx="1406940"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3              </a:t>
              </a:r>
              <a:r>
                <a:rPr lang="en-US" sz="1400">
                  <a:solidFill>
                    <a:schemeClr val="dk2"/>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24 – </a:t>
              </a:r>
              <a:r>
                <a:rPr lang="en-US" sz="1200">
                  <a:solidFill>
                    <a:srgbClr val="FF0000"/>
                  </a:solidFill>
                  <a:latin typeface="Calibri"/>
                  <a:ea typeface="Calibri"/>
                  <a:cs typeface="Calibri"/>
                  <a:sym typeface="Calibri"/>
                </a:rPr>
                <a:t>early February </a:t>
              </a:r>
              <a:endParaRPr sz="1200">
                <a:solidFill>
                  <a:srgbClr val="FF0000"/>
                </a:solidFill>
                <a:latin typeface="Arial"/>
                <a:ea typeface="Arial"/>
                <a:cs typeface="Arial"/>
                <a:sym typeface="Arial"/>
              </a:endParaRPr>
            </a:p>
          </p:txBody>
        </p:sp>
        <p:sp>
          <p:nvSpPr>
            <p:cNvPr id="1358" name="Google Shape;1358;p4"/>
            <p:cNvSpPr/>
            <p:nvPr/>
          </p:nvSpPr>
          <p:spPr>
            <a:xfrm>
              <a:off x="4097708" y="1285343"/>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
            <p:cNvSpPr/>
            <p:nvPr/>
          </p:nvSpPr>
          <p:spPr>
            <a:xfrm rot="5400000">
              <a:off x="4734476" y="948056"/>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
            <p:cNvSpPr/>
            <p:nvPr/>
          </p:nvSpPr>
          <p:spPr>
            <a:xfrm>
              <a:off x="4652586" y="1354540"/>
              <a:ext cx="1301410" cy="12017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
            <p:cNvSpPr txBox="1"/>
            <p:nvPr/>
          </p:nvSpPr>
          <p:spPr>
            <a:xfrm>
              <a:off x="4652586" y="1354540"/>
              <a:ext cx="1301410" cy="120173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4         </a:t>
              </a:r>
              <a:r>
                <a:rPr lang="en-US" sz="1400">
                  <a:solidFill>
                    <a:schemeClr val="dk2"/>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r>
                <a:rPr lang="en-US" sz="1200">
                  <a:solidFill>
                    <a:schemeClr val="dk2"/>
                  </a:solidFill>
                  <a:latin typeface="Calibri"/>
                  <a:ea typeface="Calibri"/>
                  <a:cs typeface="Calibri"/>
                  <a:sym typeface="Calibri"/>
                </a:rPr>
                <a:t>)</a:t>
              </a:r>
              <a:endParaRPr sz="1200">
                <a:solidFill>
                  <a:schemeClr val="dk2"/>
                </a:solidFill>
                <a:latin typeface="Arial"/>
                <a:ea typeface="Arial"/>
                <a:cs typeface="Arial"/>
                <a:sym typeface="Arial"/>
              </a:endParaRPr>
            </a:p>
          </p:txBody>
        </p:sp>
        <p:sp>
          <p:nvSpPr>
            <p:cNvPr id="1362" name="Google Shape;1362;p4"/>
            <p:cNvSpPr/>
            <p:nvPr/>
          </p:nvSpPr>
          <p:spPr>
            <a:xfrm>
              <a:off x="5585383" y="848957"/>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
            <p:cNvSpPr/>
            <p:nvPr/>
          </p:nvSpPr>
          <p:spPr>
            <a:xfrm rot="5400000">
              <a:off x="6222151" y="579929"/>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
            <p:cNvSpPr/>
            <p:nvPr/>
          </p:nvSpPr>
          <p:spPr>
            <a:xfrm>
              <a:off x="6127866" y="997204"/>
              <a:ext cx="1286050"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
            <p:cNvSpPr txBox="1"/>
            <p:nvPr/>
          </p:nvSpPr>
          <p:spPr>
            <a:xfrm>
              <a:off x="6127866" y="997204"/>
              <a:ext cx="1286050" cy="1065217"/>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Step 5</a:t>
              </a:r>
              <a:r>
                <a:rPr b="1" lang="en-US" sz="1600">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44546A"/>
                </a:buClr>
                <a:buSzPts val="1400"/>
                <a:buFont typeface="Arial"/>
                <a:buNone/>
              </a:pPr>
              <a:r>
                <a:rPr lang="en-US" sz="1400">
                  <a:solidFill>
                    <a:srgbClr val="44546A"/>
                  </a:solidFill>
                  <a:latin typeface="Arial"/>
                  <a:ea typeface="Arial"/>
                  <a:cs typeface="Arial"/>
                  <a:sym typeface="Arial"/>
                </a:rPr>
                <a:t>GO Team Feedback Session: Draft Budget Presented &amp; Discussed </a:t>
              </a:r>
              <a:endParaRPr/>
            </a:p>
            <a:p>
              <a:pPr indent="0" lvl="0" marL="0" marR="0" rtl="0" algn="l">
                <a:lnSpc>
                  <a:spcPct val="100000"/>
                </a:lnSpc>
                <a:spcBef>
                  <a:spcPts val="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 multiple meetings, if necessary</a:t>
              </a:r>
              <a:endParaRPr/>
            </a:p>
          </p:txBody>
        </p:sp>
        <p:sp>
          <p:nvSpPr>
            <p:cNvPr id="1366" name="Google Shape;1366;p4"/>
            <p:cNvSpPr/>
            <p:nvPr/>
          </p:nvSpPr>
          <p:spPr>
            <a:xfrm>
              <a:off x="7073058" y="480831"/>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
            <p:cNvSpPr/>
            <p:nvPr/>
          </p:nvSpPr>
          <p:spPr>
            <a:xfrm rot="5400000">
              <a:off x="7709826" y="211802"/>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
            <p:cNvSpPr/>
            <p:nvPr/>
          </p:nvSpPr>
          <p:spPr>
            <a:xfrm>
              <a:off x="7628696" y="613120"/>
              <a:ext cx="1297509"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
            <p:cNvSpPr txBox="1"/>
            <p:nvPr/>
          </p:nvSpPr>
          <p:spPr>
            <a:xfrm>
              <a:off x="7628696" y="613120"/>
              <a:ext cx="1297509"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6               </a:t>
              </a:r>
              <a:r>
                <a:rPr b="0" lang="en-US" sz="1400">
                  <a:solidFill>
                    <a:schemeClr val="dk2"/>
                  </a:solidFill>
                  <a:latin typeface="Arial"/>
                  <a:ea typeface="Arial"/>
                  <a:cs typeface="Arial"/>
                  <a:sym typeface="Arial"/>
                </a:rPr>
                <a:t>Principals:</a:t>
              </a:r>
              <a:r>
                <a:rPr b="1" lang="en-US" sz="1600">
                  <a:solidFill>
                    <a:schemeClr val="dk2"/>
                  </a:solidFill>
                  <a:latin typeface="Arial"/>
                  <a:ea typeface="Arial"/>
                  <a:cs typeface="Arial"/>
                  <a:sym typeface="Arial"/>
                </a:rPr>
                <a:t> </a:t>
              </a:r>
              <a:r>
                <a:rPr b="0" lang="en-US" sz="1400">
                  <a:solidFill>
                    <a:schemeClr val="dk2"/>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1370" name="Google Shape;1370;p4"/>
            <p:cNvSpPr/>
            <p:nvPr/>
          </p:nvSpPr>
          <p:spPr>
            <a:xfrm>
              <a:off x="8560733" y="112704"/>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
            <p:cNvSpPr/>
            <p:nvPr/>
          </p:nvSpPr>
          <p:spPr>
            <a:xfrm rot="5400000">
              <a:off x="9197501" y="-156323"/>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
            <p:cNvSpPr/>
            <p:nvPr/>
          </p:nvSpPr>
          <p:spPr>
            <a:xfrm>
              <a:off x="9048372" y="272029"/>
              <a:ext cx="1215226"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
            <p:cNvSpPr txBox="1"/>
            <p:nvPr/>
          </p:nvSpPr>
          <p:spPr>
            <a:xfrm>
              <a:off x="9048372" y="272029"/>
              <a:ext cx="1215226"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7      </a:t>
              </a:r>
              <a:r>
                <a:rPr lang="en-US" sz="1400">
                  <a:solidFill>
                    <a:schemeClr val="dk2"/>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17 </a:t>
              </a:r>
              <a:endParaRPr b="1" sz="1200">
                <a:solidFill>
                  <a:srgbClr val="FF0000"/>
                </a:solidFill>
                <a:latin typeface="Arial"/>
                <a:ea typeface="Arial"/>
                <a:cs typeface="Arial"/>
                <a:sym typeface="Arial"/>
              </a:endParaRPr>
            </a:p>
          </p:txBody>
        </p:sp>
      </p:grpSp>
      <p:sp>
        <p:nvSpPr>
          <p:cNvPr id="1374" name="Google Shape;1374;p4"/>
          <p:cNvSpPr txBox="1"/>
          <p:nvPr/>
        </p:nvSpPr>
        <p:spPr>
          <a:xfrm>
            <a:off x="2297399" y="46310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3000"/>
              <a:buFont typeface="Trebuchet MS"/>
              <a:buNone/>
            </a:pPr>
            <a:r>
              <a:rPr b="1" lang="en-US" sz="3000">
                <a:solidFill>
                  <a:srgbClr val="000000"/>
                </a:solidFill>
                <a:latin typeface="Trebuchet MS"/>
                <a:ea typeface="Trebuchet MS"/>
                <a:cs typeface="Trebuchet MS"/>
                <a:sym typeface="Trebuchet MS"/>
              </a:rPr>
              <a:t>Overview of FY ‘24 GO Team Budget Process</a:t>
            </a:r>
            <a:endParaRPr/>
          </a:p>
        </p:txBody>
      </p:sp>
      <p:pic>
        <p:nvPicPr>
          <p:cNvPr descr="Image result for you are here" id="1375" name="Google Shape;1375;p4"/>
          <p:cNvPicPr preferRelativeResize="0"/>
          <p:nvPr/>
        </p:nvPicPr>
        <p:blipFill rotWithShape="1">
          <a:blip r:embed="rId3">
            <a:alphaModFix/>
          </a:blip>
          <a:srcRect b="0" l="0" r="0" t="0"/>
          <a:stretch/>
        </p:blipFill>
        <p:spPr>
          <a:xfrm>
            <a:off x="9819118" y="290557"/>
            <a:ext cx="925153" cy="1349570"/>
          </a:xfrm>
          <a:prstGeom prst="rect">
            <a:avLst/>
          </a:prstGeom>
          <a:noFill/>
          <a:ln>
            <a:noFill/>
          </a:ln>
        </p:spPr>
      </p:pic>
      <p:sp>
        <p:nvSpPr>
          <p:cNvPr id="1376" name="Google Shape;1376;p4"/>
          <p:cNvSpPr/>
          <p:nvPr/>
        </p:nvSpPr>
        <p:spPr>
          <a:xfrm>
            <a:off x="3574990" y="5563319"/>
            <a:ext cx="5042019" cy="584775"/>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GO Teams are encouraged to have ongoing conversations about the school’s budget.</a:t>
            </a:r>
            <a:endParaRPr/>
          </a:p>
        </p:txBody>
      </p:sp>
      <p:pic>
        <p:nvPicPr>
          <p:cNvPr id="1377" name="Google Shape;1377;p4"/>
          <p:cNvPicPr preferRelativeResize="0"/>
          <p:nvPr/>
        </p:nvPicPr>
        <p:blipFill rotWithShape="1">
          <a:blip r:embed="rId4">
            <a:alphaModFix/>
          </a:blip>
          <a:srcRect b="0" l="0" r="0" t="0"/>
          <a:stretch/>
        </p:blipFill>
        <p:spPr>
          <a:xfrm>
            <a:off x="767664" y="970918"/>
            <a:ext cx="1828797" cy="22355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5"/>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
        <p:nvSpPr>
          <p:cNvPr id="1383" name="Google Shape;1383;p5"/>
          <p:cNvSpPr txBox="1"/>
          <p:nvPr/>
        </p:nvSpPr>
        <p:spPr>
          <a:xfrm>
            <a:off x="2214785" y="170328"/>
            <a:ext cx="8057260" cy="10369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Calibri"/>
              <a:buNone/>
            </a:pPr>
            <a:r>
              <a:rPr b="1" i="0" lang="en-US" sz="4200" u="sng" cap="none" strike="noStrike">
                <a:solidFill>
                  <a:srgbClr val="000000"/>
                </a:solidFill>
                <a:latin typeface="Trebuchet MS"/>
                <a:ea typeface="Trebuchet MS"/>
                <a:cs typeface="Trebuchet MS"/>
                <a:sym typeface="Trebuchet MS"/>
              </a:rPr>
              <a:t>Budget Approval Meeting</a:t>
            </a:r>
            <a:endParaRPr b="1" i="0" sz="4200" u="sng" cap="none" strike="noStrike">
              <a:solidFill>
                <a:srgbClr val="000000"/>
              </a:solidFill>
              <a:latin typeface="Trebuchet MS"/>
              <a:ea typeface="Trebuchet MS"/>
              <a:cs typeface="Trebuchet MS"/>
              <a:sym typeface="Trebuchet MS"/>
            </a:endParaRPr>
          </a:p>
        </p:txBody>
      </p:sp>
      <p:sp>
        <p:nvSpPr>
          <p:cNvPr id="1384" name="Google Shape;1384;p5"/>
          <p:cNvSpPr txBox="1"/>
          <p:nvPr/>
        </p:nvSpPr>
        <p:spPr>
          <a:xfrm>
            <a:off x="2214785" y="1167213"/>
            <a:ext cx="8791254" cy="5512324"/>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600"/>
              </a:spcBef>
              <a:spcAft>
                <a:spcPts val="0"/>
              </a:spcAft>
              <a:buClr>
                <a:srgbClr val="0083A9"/>
              </a:buClr>
              <a:buSzPts val="2500"/>
              <a:buFont typeface="Noto Sans Symbols"/>
              <a:buNone/>
            </a:pPr>
            <a:r>
              <a:rPr b="1" i="0" lang="en-US" sz="2500" u="sng" cap="none" strike="noStrike">
                <a:solidFill>
                  <a:srgbClr val="A35C19"/>
                </a:solidFill>
                <a:latin typeface="Trebuchet MS"/>
                <a:ea typeface="Trebuchet MS"/>
                <a:cs typeface="Trebuchet MS"/>
                <a:sym typeface="Trebuchet MS"/>
              </a:rPr>
              <a:t>What</a:t>
            </a:r>
            <a:endParaRPr/>
          </a:p>
          <a:p>
            <a:pPr indent="-457200" lvl="0" marL="520700" marR="0" rtl="0" algn="l">
              <a:lnSpc>
                <a:spcPct val="100000"/>
              </a:lnSpc>
              <a:spcBef>
                <a:spcPts val="600"/>
              </a:spcBef>
              <a:spcAft>
                <a:spcPts val="0"/>
              </a:spcAft>
              <a:buClr>
                <a:srgbClr val="0083A9"/>
              </a:buClr>
              <a:buSzPts val="2400"/>
              <a:buFont typeface="Noto Sans Symbols"/>
              <a:buChar char="▶"/>
            </a:pPr>
            <a:r>
              <a:rPr b="0" i="0" lang="en-US" sz="2400" u="none" cap="none" strike="noStrike">
                <a:solidFill>
                  <a:srgbClr val="3F3F3F"/>
                </a:solidFill>
                <a:latin typeface="Trebuchet MS"/>
                <a:ea typeface="Trebuchet MS"/>
                <a:cs typeface="Trebuchet MS"/>
                <a:sym typeface="Trebuchet MS"/>
              </a:rPr>
              <a:t>During this meeting GO Teams will review the budget, which should be updated based on feedback from the staffing conference, Associate Superintendents, and key leaders. After review, GO Teams will need to </a:t>
            </a:r>
            <a:r>
              <a:rPr b="1" i="0" lang="en-US" sz="2400" u="none" cap="none" strike="noStrike">
                <a:solidFill>
                  <a:srgbClr val="DA7B22"/>
                </a:solidFill>
                <a:latin typeface="Trebuchet MS"/>
                <a:ea typeface="Trebuchet MS"/>
                <a:cs typeface="Trebuchet MS"/>
                <a:sym typeface="Trebuchet MS"/>
              </a:rPr>
              <a:t>take action</a:t>
            </a:r>
            <a:r>
              <a:rPr b="0" i="0" lang="en-US" sz="2400" u="none" cap="none" strike="noStrike">
                <a:solidFill>
                  <a:srgbClr val="DA7B22"/>
                </a:solidFill>
                <a:latin typeface="Trebuchet MS"/>
                <a:ea typeface="Trebuchet MS"/>
                <a:cs typeface="Trebuchet MS"/>
                <a:sym typeface="Trebuchet MS"/>
              </a:rPr>
              <a:t> </a:t>
            </a:r>
            <a:r>
              <a:rPr b="0" i="0" lang="en-US" sz="2400" u="none" cap="none" strike="noStrike">
                <a:solidFill>
                  <a:srgbClr val="3F3F3F"/>
                </a:solidFill>
                <a:latin typeface="Trebuchet MS"/>
                <a:ea typeface="Trebuchet MS"/>
                <a:cs typeface="Trebuchet MS"/>
                <a:sym typeface="Trebuchet MS"/>
              </a:rPr>
              <a:t>(i.e., vote) on the FY24 Budget.  </a:t>
            </a:r>
            <a:endParaRPr/>
          </a:p>
          <a:p>
            <a:pPr indent="0" lvl="0" marL="63500" marR="0" rtl="0" algn="l">
              <a:lnSpc>
                <a:spcPct val="100000"/>
              </a:lnSpc>
              <a:spcBef>
                <a:spcPts val="600"/>
              </a:spcBef>
              <a:spcAft>
                <a:spcPts val="0"/>
              </a:spcAft>
              <a:buClr>
                <a:srgbClr val="0083A9"/>
              </a:buClr>
              <a:buSzPts val="2500"/>
              <a:buFont typeface="Noto Sans Symbols"/>
              <a:buNone/>
            </a:pPr>
            <a:r>
              <a:rPr b="1" i="0" lang="en-US" sz="2500" u="sng" cap="none" strike="noStrike">
                <a:solidFill>
                  <a:srgbClr val="A35C19"/>
                </a:solidFill>
                <a:latin typeface="Trebuchet MS"/>
                <a:ea typeface="Trebuchet MS"/>
                <a:cs typeface="Trebuchet MS"/>
                <a:sym typeface="Trebuchet MS"/>
              </a:rPr>
              <a:t>Why</a:t>
            </a:r>
            <a:endParaRPr/>
          </a:p>
          <a:p>
            <a:pPr indent="-457200" lvl="0" marL="520700" marR="0" rtl="0" algn="l">
              <a:lnSpc>
                <a:spcPct val="100000"/>
              </a:lnSpc>
              <a:spcBef>
                <a:spcPts val="600"/>
              </a:spcBef>
              <a:spcAft>
                <a:spcPts val="0"/>
              </a:spcAft>
              <a:buClr>
                <a:srgbClr val="0083A9"/>
              </a:buClr>
              <a:buSzPts val="2400"/>
              <a:buFont typeface="Noto Sans Symbols"/>
              <a:buChar char="▶"/>
            </a:pPr>
            <a:r>
              <a:rPr b="0" i="0" lang="en-US" sz="2400" u="none" cap="none" strike="noStrike">
                <a:solidFill>
                  <a:srgbClr val="3F3F3F"/>
                </a:solidFill>
                <a:latin typeface="Trebuchet MS"/>
                <a:ea typeface="Trebuchet MS"/>
                <a:cs typeface="Trebuchet MS"/>
                <a:sym typeface="Trebuchet MS"/>
              </a:rPr>
              <a:t>Principals will present the final budget recommendations for GO Team approval. </a:t>
            </a:r>
            <a:endParaRPr b="1" i="0" sz="2400" u="sng" cap="none" strike="noStrike">
              <a:solidFill>
                <a:srgbClr val="3F3F3F"/>
              </a:solidFill>
              <a:latin typeface="Trebuchet MS"/>
              <a:ea typeface="Trebuchet MS"/>
              <a:cs typeface="Trebuchet MS"/>
              <a:sym typeface="Trebuchet MS"/>
            </a:endParaRPr>
          </a:p>
          <a:p>
            <a:pPr indent="0" lvl="0" marL="63500" marR="0" rtl="0" algn="l">
              <a:lnSpc>
                <a:spcPct val="100000"/>
              </a:lnSpc>
              <a:spcBef>
                <a:spcPts val="600"/>
              </a:spcBef>
              <a:spcAft>
                <a:spcPts val="0"/>
              </a:spcAft>
              <a:buClr>
                <a:srgbClr val="0083A9"/>
              </a:buClr>
              <a:buSzPts val="2500"/>
              <a:buFont typeface="Noto Sans Symbols"/>
              <a:buNone/>
            </a:pPr>
            <a:r>
              <a:rPr b="1" i="0" lang="en-US" sz="2500" u="sng" cap="none" strike="noStrike">
                <a:solidFill>
                  <a:srgbClr val="A35C19"/>
                </a:solidFill>
                <a:latin typeface="Trebuchet MS"/>
                <a:ea typeface="Trebuchet MS"/>
                <a:cs typeface="Trebuchet MS"/>
                <a:sym typeface="Trebuchet MS"/>
              </a:rPr>
              <a:t>When</a:t>
            </a:r>
            <a:endParaRPr/>
          </a:p>
          <a:p>
            <a:pPr indent="-457200" lvl="0" marL="520700" marR="0" rtl="0" algn="l">
              <a:lnSpc>
                <a:spcPct val="100000"/>
              </a:lnSpc>
              <a:spcBef>
                <a:spcPts val="600"/>
              </a:spcBef>
              <a:spcAft>
                <a:spcPts val="0"/>
              </a:spcAft>
              <a:buClr>
                <a:srgbClr val="0083A9"/>
              </a:buClr>
              <a:buSzPts val="2400"/>
              <a:buFont typeface="Noto Sans Symbols"/>
              <a:buChar char="▶"/>
            </a:pPr>
            <a:r>
              <a:rPr b="0" i="0" lang="en-US" sz="2400" u="none" cap="none" strike="noStrike">
                <a:solidFill>
                  <a:srgbClr val="3F3F3F"/>
                </a:solidFill>
                <a:latin typeface="Trebuchet MS"/>
                <a:ea typeface="Trebuchet MS"/>
                <a:cs typeface="Trebuchet MS"/>
                <a:sym typeface="Trebuchet MS"/>
              </a:rPr>
              <a:t>All approval meetings </a:t>
            </a:r>
            <a:r>
              <a:rPr b="1" i="0" lang="en-US" sz="2400" u="none" cap="none" strike="noStrike">
                <a:solidFill>
                  <a:srgbClr val="FF0000"/>
                </a:solidFill>
                <a:latin typeface="Trebuchet MS"/>
                <a:ea typeface="Trebuchet MS"/>
                <a:cs typeface="Trebuchet MS"/>
                <a:sym typeface="Trebuchet MS"/>
              </a:rPr>
              <a:t>must</a:t>
            </a:r>
            <a:r>
              <a:rPr b="0" i="0" lang="en-US" sz="2400" u="none" cap="none" strike="noStrike">
                <a:solidFill>
                  <a:srgbClr val="3F3F3F"/>
                </a:solidFill>
                <a:latin typeface="Trebuchet MS"/>
                <a:ea typeface="Trebuchet MS"/>
                <a:cs typeface="Trebuchet MS"/>
                <a:sym typeface="Trebuchet MS"/>
              </a:rPr>
              <a:t> be held </a:t>
            </a:r>
            <a:r>
              <a:rPr b="1" i="0" lang="en-US" sz="2400" u="none" cap="none" strike="noStrike">
                <a:solidFill>
                  <a:srgbClr val="FF0000"/>
                </a:solidFill>
                <a:latin typeface="Trebuchet MS"/>
                <a:ea typeface="Trebuchet MS"/>
                <a:cs typeface="Trebuchet MS"/>
                <a:sym typeface="Trebuchet MS"/>
              </a:rPr>
              <a:t>after</a:t>
            </a:r>
            <a:r>
              <a:rPr b="0" i="0" lang="en-US" sz="2400" u="none" cap="none" strike="noStrike">
                <a:solidFill>
                  <a:srgbClr val="3F3F3F"/>
                </a:solidFill>
                <a:latin typeface="Trebuchet MS"/>
                <a:ea typeface="Trebuchet MS"/>
                <a:cs typeface="Trebuchet MS"/>
                <a:sym typeface="Trebuchet MS"/>
              </a:rPr>
              <a:t> staffing conferences. Budgets must be approved by </a:t>
            </a:r>
            <a:r>
              <a:rPr b="1" i="0" lang="en-US" sz="2400" u="none" cap="none" strike="noStrike">
                <a:solidFill>
                  <a:srgbClr val="FF0000"/>
                </a:solidFill>
                <a:latin typeface="Trebuchet MS"/>
                <a:ea typeface="Trebuchet MS"/>
                <a:cs typeface="Trebuchet MS"/>
                <a:sym typeface="Trebuchet MS"/>
              </a:rPr>
              <a:t>March 17</a:t>
            </a:r>
            <a:r>
              <a:rPr b="1" baseline="30000" i="0" lang="en-US" sz="2400" u="none" cap="none" strike="noStrike">
                <a:solidFill>
                  <a:srgbClr val="FF0000"/>
                </a:solidFill>
                <a:latin typeface="Trebuchet MS"/>
                <a:ea typeface="Trebuchet MS"/>
                <a:cs typeface="Trebuchet MS"/>
                <a:sym typeface="Trebuchet MS"/>
              </a:rPr>
              <a:t>th</a:t>
            </a:r>
            <a:r>
              <a:rPr b="0" i="0" lang="en-US" sz="2400" u="none" cap="none" strike="noStrike">
                <a:solidFill>
                  <a:srgbClr val="3F3F3F"/>
                </a:solidFill>
                <a:latin typeface="Trebuchet MS"/>
                <a:ea typeface="Trebuchet MS"/>
                <a:cs typeface="Trebuchet MS"/>
                <a:sym typeface="Trebuchet MS"/>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88" name="Shape 1388"/>
        <p:cNvGrpSpPr/>
        <p:nvPr/>
      </p:nvGrpSpPr>
      <p:grpSpPr>
        <a:xfrm>
          <a:off x="0" y="0"/>
          <a:ext cx="0" cy="0"/>
          <a:chOff x="0" y="0"/>
          <a:chExt cx="0" cy="0"/>
        </a:xfrm>
      </p:grpSpPr>
      <p:sp>
        <p:nvSpPr>
          <p:cNvPr id="1389" name="Google Shape;1389;p6"/>
          <p:cNvSpPr txBox="1"/>
          <p:nvPr>
            <p:ph type="title"/>
          </p:nvPr>
        </p:nvSpPr>
        <p:spPr>
          <a:xfrm>
            <a:off x="2914951" y="2604034"/>
            <a:ext cx="8306370" cy="122742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8800"/>
              <a:buFont typeface="Franklin Gothic"/>
              <a:buNone/>
            </a:pPr>
            <a:r>
              <a:rPr lang="en-US" sz="8800"/>
              <a:t>Budget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7"/>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96" name="Google Shape;1396;p7"/>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1397" name="Google Shape;1397;p7"/>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1" lang="en-US" sz="4000" u="none" cap="none" strike="noStrike">
                <a:solidFill>
                  <a:srgbClr val="000000"/>
                </a:solidFill>
                <a:latin typeface="Arial"/>
                <a:ea typeface="Arial"/>
                <a:cs typeface="Arial"/>
                <a:sym typeface="Arial"/>
              </a:rPr>
              <a:t>FY24 Budget Parameters</a:t>
            </a:r>
            <a:endParaRPr/>
          </a:p>
        </p:txBody>
      </p:sp>
      <p:sp>
        <p:nvSpPr>
          <p:cNvPr id="1398" name="Google Shape;1398;p7"/>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aphicFrame>
        <p:nvGraphicFramePr>
          <p:cNvPr id="1399" name="Google Shape;1399;p7"/>
          <p:cNvGraphicFramePr/>
          <p:nvPr/>
        </p:nvGraphicFramePr>
        <p:xfrm>
          <a:off x="1930166" y="1136892"/>
          <a:ext cx="3000000" cy="3000000"/>
        </p:xfrm>
        <a:graphic>
          <a:graphicData uri="http://schemas.openxmlformats.org/drawingml/2006/table">
            <a:tbl>
              <a:tblPr bandRow="1" firstRow="1">
                <a:noFill/>
                <a:tableStyleId>{382FDBE4-6C25-4022-8166-CE674CC140AD}</a:tableStyleId>
              </a:tblPr>
              <a:tblGrid>
                <a:gridCol w="3875325"/>
                <a:gridCol w="4842375"/>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457200" rtl="0" algn="l">
                        <a:spcBef>
                          <a:spcPts val="0"/>
                        </a:spcBef>
                        <a:spcAft>
                          <a:spcPts val="0"/>
                        </a:spcAft>
                        <a:buNone/>
                      </a:pPr>
                      <a:r>
                        <a:rPr lang="en-US" sz="1800">
                          <a:latin typeface="Arial"/>
                          <a:ea typeface="Arial"/>
                          <a:cs typeface="Arial"/>
                          <a:sym typeface="Arial"/>
                        </a:rPr>
                        <a:t>Improve student mastery of core content knowledge in literacy and mathematics. </a:t>
                      </a:r>
                      <a:endParaRPr sz="2000">
                        <a:solidFill>
                          <a:srgbClr val="FFFFFF"/>
                        </a:solidFill>
                        <a:latin typeface="Corbel"/>
                        <a:ea typeface="Corbel"/>
                        <a:cs typeface="Corbel"/>
                        <a:sym typeface="Corbel"/>
                      </a:endParaRPr>
                    </a:p>
                    <a:p>
                      <a:pPr indent="0" lvl="0" marL="0" marR="0" rtl="0" algn="l">
                        <a:spcBef>
                          <a:spcPts val="0"/>
                        </a:spcBef>
                        <a:spcAft>
                          <a:spcPts val="0"/>
                        </a:spcAft>
                        <a:buNone/>
                      </a:pPr>
                      <a:r>
                        <a:t/>
                      </a:r>
                      <a:endParaRPr sz="1750"/>
                    </a:p>
                  </a:txBody>
                  <a:tcPr marT="45725" marB="45725" marR="91450" marL="91450"/>
                </a:tc>
                <a:tc>
                  <a:txBody>
                    <a:bodyPr/>
                    <a:lstStyle/>
                    <a:p>
                      <a:pPr indent="0" lvl="0" marL="0" rtl="0" algn="l">
                        <a:spcBef>
                          <a:spcPts val="0"/>
                        </a:spcBef>
                        <a:spcAft>
                          <a:spcPts val="0"/>
                        </a:spcAft>
                        <a:buNone/>
                      </a:pPr>
                      <a:r>
                        <a:rPr lang="en-US">
                          <a:latin typeface="Corbel"/>
                          <a:ea typeface="Corbel"/>
                          <a:cs typeface="Corbel"/>
                          <a:sym typeface="Corbel"/>
                        </a:rPr>
                        <a:t>More than 50% of our scholars are performing at the beginning level in literacy and mathematics. Less than 20% of our students are scoring at proficient and above. </a:t>
                      </a:r>
                      <a:endParaRPr>
                        <a:latin typeface="Corbel"/>
                        <a:ea typeface="Corbel"/>
                        <a:cs typeface="Corbel"/>
                        <a:sym typeface="Corbel"/>
                      </a:endParaRPr>
                    </a:p>
                  </a:txBody>
                  <a:tcPr marT="45725" marB="45725" marR="91450" marL="91450"/>
                </a:tc>
              </a:tr>
              <a:tr h="1101075">
                <a:tc>
                  <a:txBody>
                    <a:bodyPr/>
                    <a:lstStyle/>
                    <a:p>
                      <a:pPr indent="0" lvl="0" marL="457200" rtl="0" algn="l">
                        <a:spcBef>
                          <a:spcPts val="0"/>
                        </a:spcBef>
                        <a:spcAft>
                          <a:spcPts val="0"/>
                        </a:spcAft>
                        <a:buNone/>
                      </a:pPr>
                      <a:r>
                        <a:rPr lang="en-US" sz="1800">
                          <a:latin typeface="Arial"/>
                          <a:ea typeface="Arial"/>
                          <a:cs typeface="Arial"/>
                          <a:sym typeface="Arial"/>
                        </a:rPr>
                        <a:t>Build teacher capacity in core content areas, literacy and mathematics.</a:t>
                      </a:r>
                      <a:endParaRPr/>
                    </a:p>
                  </a:txBody>
                  <a:tcPr marT="45725" marB="45725" marR="91450" marL="91450"/>
                </a:tc>
                <a:tc>
                  <a:txBody>
                    <a:bodyPr/>
                    <a:lstStyle/>
                    <a:p>
                      <a:pPr indent="0" lvl="0" marL="0" rtl="0" algn="l">
                        <a:spcBef>
                          <a:spcPts val="0"/>
                        </a:spcBef>
                        <a:spcAft>
                          <a:spcPts val="0"/>
                        </a:spcAft>
                        <a:buNone/>
                      </a:pPr>
                      <a:r>
                        <a:rPr lang="en-US">
                          <a:latin typeface="Corbel"/>
                          <a:ea typeface="Corbel"/>
                          <a:cs typeface="Corbel"/>
                          <a:sym typeface="Corbel"/>
                        </a:rPr>
                        <a:t>We know that the most important work of the teacher is providing strong tier one instruction. In order to provide quality tier one instruction, we must be able to invest in our teachers. Ensuring they are receiving the knowledge and training that connects to the most current research-based strategies to support our students.</a:t>
                      </a:r>
                      <a:endParaRPr>
                        <a:latin typeface="Corbel"/>
                        <a:ea typeface="Corbel"/>
                        <a:cs typeface="Corbel"/>
                        <a:sym typeface="Corbel"/>
                      </a:endParaRPr>
                    </a:p>
                  </a:txBody>
                  <a:tcPr marT="45725" marB="45725" marR="91450" marL="91450"/>
                </a:tc>
              </a:tr>
              <a:tr h="1101075">
                <a:tc>
                  <a:txBody>
                    <a:bodyPr/>
                    <a:lstStyle/>
                    <a:p>
                      <a:pPr indent="0" lvl="0" marL="457200" rtl="0" algn="l">
                        <a:spcBef>
                          <a:spcPts val="0"/>
                        </a:spcBef>
                        <a:spcAft>
                          <a:spcPts val="0"/>
                        </a:spcAft>
                        <a:buNone/>
                      </a:pPr>
                      <a:r>
                        <a:rPr lang="en-US" sz="1800">
                          <a:latin typeface="Arial"/>
                          <a:ea typeface="Arial"/>
                          <a:cs typeface="Arial"/>
                          <a:sym typeface="Arial"/>
                        </a:rPr>
                        <a:t>Utilize various interventions to support closing our current academic gaps.</a:t>
                      </a:r>
                      <a:endParaRPr sz="1800">
                        <a:latin typeface="Arial"/>
                        <a:ea typeface="Arial"/>
                        <a:cs typeface="Arial"/>
                        <a:sym typeface="Arial"/>
                      </a:endParaRPr>
                    </a:p>
                  </a:txBody>
                  <a:tcPr marT="45725" marB="45725" marR="91450" marL="91450"/>
                </a:tc>
                <a:tc>
                  <a:txBody>
                    <a:bodyPr/>
                    <a:lstStyle/>
                    <a:p>
                      <a:pPr indent="0" lvl="0" marL="0" rtl="0" algn="l">
                        <a:spcBef>
                          <a:spcPts val="0"/>
                        </a:spcBef>
                        <a:spcAft>
                          <a:spcPts val="0"/>
                        </a:spcAft>
                        <a:buNone/>
                      </a:pPr>
                      <a:r>
                        <a:rPr lang="en-US" sz="1500">
                          <a:latin typeface="Corbel"/>
                          <a:ea typeface="Corbel"/>
                          <a:cs typeface="Corbel"/>
                          <a:sym typeface="Corbel"/>
                        </a:rPr>
                        <a:t>Due to COVID-19, we have seen an impact on student achievement. Students have gaps within their learning that need to be addressed in order for students to be successful at their given grade level. Interventions are one tool that can be used to effectively close these gaps through an individualized approach.</a:t>
                      </a:r>
                      <a:endParaRPr sz="1500">
                        <a:latin typeface="Corbel"/>
                        <a:ea typeface="Corbel"/>
                        <a:cs typeface="Corbel"/>
                        <a:sym typeface="Corbel"/>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8"/>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Franklin Gothic"/>
              <a:buNone/>
            </a:pPr>
            <a:r>
              <a:rPr lang="en-US"/>
              <a:t>Staffing Conference Changes</a:t>
            </a:r>
            <a:endParaRPr/>
          </a:p>
        </p:txBody>
      </p:sp>
      <p:sp>
        <p:nvSpPr>
          <p:cNvPr id="1405" name="Google Shape;1405;p8"/>
          <p:cNvSpPr txBox="1"/>
          <p:nvPr>
            <p:ph idx="1" type="body"/>
          </p:nvPr>
        </p:nvSpPr>
        <p:spPr>
          <a:xfrm>
            <a:off x="952500" y="2289356"/>
            <a:ext cx="4572000" cy="142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lang="en-US" sz="2400"/>
              <a:t>There were not any changes made to the draft budget we discussed at our last meeting. </a:t>
            </a:r>
            <a:endParaRPr/>
          </a:p>
          <a:p>
            <a:pPr indent="0" lvl="0" marL="0" rtl="0" algn="l">
              <a:lnSpc>
                <a:spcPct val="100000"/>
              </a:lnSpc>
              <a:spcBef>
                <a:spcPts val="1000"/>
              </a:spcBef>
              <a:spcAft>
                <a:spcPts val="0"/>
              </a:spcAft>
              <a:buClr>
                <a:schemeClr val="dk1"/>
              </a:buClr>
              <a:buSzPts val="2400"/>
              <a:buNone/>
            </a:pPr>
            <a:r>
              <a:t/>
            </a:r>
            <a:endParaRPr sz="2400"/>
          </a:p>
        </p:txBody>
      </p:sp>
      <p:sp>
        <p:nvSpPr>
          <p:cNvPr id="1406" name="Google Shape;1406;p8"/>
          <p:cNvSpPr txBox="1"/>
          <p:nvPr>
            <p:ph idx="12" type="sldNum"/>
          </p:nvPr>
        </p:nvSpPr>
        <p:spPr>
          <a:xfrm>
            <a:off x="964023"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1407" name="Google Shape;1407;p8"/>
          <p:cNvPicPr preferRelativeResize="0"/>
          <p:nvPr>
            <p:ph idx="2" type="pic"/>
          </p:nvPr>
        </p:nvPicPr>
        <p:blipFill rotWithShape="1">
          <a:blip r:embed="rId3">
            <a:alphaModFix/>
          </a:blip>
          <a:srcRect b="0" l="0" r="0" t="0"/>
          <a:stretch/>
        </p:blipFill>
        <p:spPr>
          <a:xfrm>
            <a:off x="6096000" y="-22543"/>
            <a:ext cx="6096000" cy="69030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1" name="Shape 1411"/>
        <p:cNvGrpSpPr/>
        <p:nvPr/>
      </p:nvGrpSpPr>
      <p:grpSpPr>
        <a:xfrm>
          <a:off x="0" y="0"/>
          <a:ext cx="0" cy="0"/>
          <a:chOff x="0" y="0"/>
          <a:chExt cx="0" cy="0"/>
        </a:xfrm>
      </p:grpSpPr>
      <p:sp>
        <p:nvSpPr>
          <p:cNvPr id="1412" name="Google Shape;1412;p9"/>
          <p:cNvSpPr txBox="1"/>
          <p:nvPr>
            <p:ph type="title"/>
          </p:nvPr>
        </p:nvSpPr>
        <p:spPr>
          <a:xfrm>
            <a:off x="486159" y="412939"/>
            <a:ext cx="8555992"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2"/>
              </a:buClr>
              <a:buSzPts val="4400"/>
              <a:buFont typeface="Franklin Gothic"/>
              <a:buNone/>
            </a:pPr>
            <a:r>
              <a:rPr lang="en-US">
                <a:solidFill>
                  <a:schemeClr val="lt2"/>
                </a:solidFill>
              </a:rPr>
              <a:t>Summary of Changes</a:t>
            </a:r>
            <a:endParaRPr/>
          </a:p>
        </p:txBody>
      </p:sp>
      <p:sp>
        <p:nvSpPr>
          <p:cNvPr id="1413" name="Google Shape;1413;p9"/>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1414" name="Google Shape;1414;p9"/>
          <p:cNvSpPr txBox="1"/>
          <p:nvPr>
            <p:ph idx="10" type="dt"/>
          </p:nvPr>
        </p:nvSpPr>
        <p:spPr>
          <a:xfrm>
            <a:off x="2992120" y="6332220"/>
            <a:ext cx="1313180" cy="247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Libre Franklin"/>
                <a:ea typeface="Libre Franklin"/>
                <a:cs typeface="Libre Franklin"/>
                <a:sym typeface="Libre Franklin"/>
              </a:rPr>
              <a:t>March 7, 2023</a:t>
            </a:r>
            <a:endParaRPr sz="1800">
              <a:solidFill>
                <a:schemeClr val="lt1"/>
              </a:solidFill>
              <a:latin typeface="Libre Franklin"/>
              <a:ea typeface="Libre Franklin"/>
              <a:cs typeface="Libre Franklin"/>
              <a:sym typeface="Libre Franklin"/>
            </a:endParaRPr>
          </a:p>
        </p:txBody>
      </p:sp>
      <p:graphicFrame>
        <p:nvGraphicFramePr>
          <p:cNvPr id="1415" name="Google Shape;1415;p9"/>
          <p:cNvGraphicFramePr/>
          <p:nvPr/>
        </p:nvGraphicFramePr>
        <p:xfrm>
          <a:off x="486159" y="1954229"/>
          <a:ext cx="3000000" cy="3000000"/>
        </p:xfrm>
        <a:graphic>
          <a:graphicData uri="http://schemas.openxmlformats.org/drawingml/2006/table">
            <a:tbl>
              <a:tblPr bandRow="1" firstRow="1">
                <a:noFill/>
                <a:tableStyleId>{F4D8EC43-B4B0-4B34-9D77-7C7FD242C683}</a:tableStyleId>
              </a:tblPr>
              <a:tblGrid>
                <a:gridCol w="5136500"/>
                <a:gridCol w="5136500"/>
              </a:tblGrid>
              <a:tr h="574600">
                <a:tc>
                  <a:txBody>
                    <a:bodyPr/>
                    <a:lstStyle/>
                    <a:p>
                      <a:pPr indent="0" lvl="0" marL="0" marR="0" rtl="0" algn="ctr">
                        <a:spcBef>
                          <a:spcPts val="0"/>
                        </a:spcBef>
                        <a:spcAft>
                          <a:spcPts val="0"/>
                        </a:spcAft>
                        <a:buNone/>
                      </a:pPr>
                      <a:r>
                        <a:rPr lang="en-US" sz="2000" u="none" cap="none" strike="noStrike"/>
                        <a:t>Change at Staffing Conference</a:t>
                      </a:r>
                      <a:endParaRPr/>
                    </a:p>
                  </a:txBody>
                  <a:tcPr marT="45725" marB="45725" marR="91450" marL="91450" anchor="ctr"/>
                </a:tc>
                <a:tc>
                  <a:txBody>
                    <a:bodyPr/>
                    <a:lstStyle/>
                    <a:p>
                      <a:pPr indent="0" lvl="0" marL="0" marR="0" rtl="0" algn="ctr">
                        <a:spcBef>
                          <a:spcPts val="0"/>
                        </a:spcBef>
                        <a:spcAft>
                          <a:spcPts val="0"/>
                        </a:spcAft>
                        <a:buNone/>
                      </a:pPr>
                      <a:r>
                        <a:rPr lang="en-US" sz="2000" u="none" cap="none" strike="noStrike"/>
                        <a:t>Impact to Proposed Budget</a:t>
                      </a:r>
                      <a:endParaRPr/>
                    </a:p>
                  </a:txBody>
                  <a:tcPr marT="45725" marB="45725" marR="91450" marL="91450" anchor="ctr"/>
                </a:tc>
              </a:tr>
              <a:tr h="574600">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r>
              <a:tr h="574600">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r>
              <a:tr h="574600">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r>
              <a:tr h="574600">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r>
              <a:tr h="574600">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APS 7">
      <a:dk1>
        <a:srgbClr val="44546A"/>
      </a:dk1>
      <a:lt1>
        <a:srgbClr val="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2023-02-16T23:34:41Z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